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4" r:id="rId3"/>
    <p:sldMasterId id="2147483687" r:id="rId4"/>
  </p:sldMasterIdLst>
  <p:notesMasterIdLst>
    <p:notesMasterId r:id="rId33"/>
  </p:notesMasterIdLst>
  <p:sldIdLst>
    <p:sldId id="256" r:id="rId5"/>
    <p:sldId id="257" r:id="rId6"/>
    <p:sldId id="258" r:id="rId7"/>
    <p:sldId id="260" r:id="rId8"/>
    <p:sldId id="262" r:id="rId9"/>
    <p:sldId id="263" r:id="rId10"/>
    <p:sldId id="259" r:id="rId11"/>
    <p:sldId id="267" r:id="rId12"/>
    <p:sldId id="268" r:id="rId13"/>
    <p:sldId id="273" r:id="rId14"/>
    <p:sldId id="274" r:id="rId15"/>
    <p:sldId id="276" r:id="rId16"/>
    <p:sldId id="271" r:id="rId17"/>
    <p:sldId id="261" r:id="rId18"/>
    <p:sldId id="277" r:id="rId19"/>
    <p:sldId id="279" r:id="rId20"/>
    <p:sldId id="280" r:id="rId21"/>
    <p:sldId id="281" r:id="rId22"/>
    <p:sldId id="282" r:id="rId23"/>
    <p:sldId id="283" r:id="rId24"/>
    <p:sldId id="278" r:id="rId25"/>
    <p:sldId id="284" r:id="rId26"/>
    <p:sldId id="285" r:id="rId27"/>
    <p:sldId id="286" r:id="rId28"/>
    <p:sldId id="400" r:id="rId29"/>
    <p:sldId id="401" r:id="rId30"/>
    <p:sldId id="396" r:id="rId31"/>
    <p:sldId id="40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81"/>
    <p:restoredTop sz="94243"/>
  </p:normalViewPr>
  <p:slideViewPr>
    <p:cSldViewPr snapToGrid="0">
      <p:cViewPr varScale="1">
        <p:scale>
          <a:sx n="98" d="100"/>
          <a:sy n="98" d="100"/>
        </p:scale>
        <p:origin x="2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6A0FF-DFA5-2A4D-8711-778D315795A1}" type="datetimeFigureOut">
              <a:rPr lang="en-US" smtClean="0"/>
              <a:t>5/23/26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0B761-EEC9-EA4E-896D-6CF9B4803E22}" type="slidenum">
              <a:rPr lang="en-US" smtClean="0"/>
              <a:t>‹#›</a:t>
            </a:fld>
            <a:endParaRPr lang="en-US"/>
          </a:p>
        </p:txBody>
      </p:sp>
    </p:spTree>
    <p:extLst>
      <p:ext uri="{BB962C8B-B14F-4D97-AF65-F5344CB8AC3E}">
        <p14:creationId xmlns:p14="http://schemas.microsoft.com/office/powerpoint/2010/main" val="355475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6d61d8c92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6d61d8c92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ede470f33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ede470f33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ede470f33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ede470f33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ede470f332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ede470f33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ede470f332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ede470f33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course was W23</a:t>
            </a:r>
          </a:p>
        </p:txBody>
      </p:sp>
      <p:sp>
        <p:nvSpPr>
          <p:cNvPr id="4" name="Slide Number Placeholder 3"/>
          <p:cNvSpPr>
            <a:spLocks noGrp="1"/>
          </p:cNvSpPr>
          <p:nvPr>
            <p:ph type="sldNum" sz="quarter" idx="5"/>
          </p:nvPr>
        </p:nvSpPr>
        <p:spPr/>
        <p:txBody>
          <a:bodyPr/>
          <a:lstStyle/>
          <a:p>
            <a:fld id="{29921BA2-9E6D-D84C-87E6-054668711B6E}" type="slidenum">
              <a:rPr lang="en-US" smtClean="0"/>
              <a:t>24</a:t>
            </a:fld>
            <a:endParaRPr lang="en-US"/>
          </a:p>
        </p:txBody>
      </p:sp>
    </p:spTree>
    <p:extLst>
      <p:ext uri="{BB962C8B-B14F-4D97-AF65-F5344CB8AC3E}">
        <p14:creationId xmlns:p14="http://schemas.microsoft.com/office/powerpoint/2010/main" val="560026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B000B-D77C-D998-3B2C-7ED2B95D4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BB8A1-657C-6AB9-9671-2D826F0CE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C3503-777A-D52F-22E9-0A57B179E4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552A6F-20B3-48BA-3E65-858F4D466E9D}"/>
              </a:ext>
            </a:extLst>
          </p:cNvPr>
          <p:cNvSpPr>
            <a:spLocks noGrp="1"/>
          </p:cNvSpPr>
          <p:nvPr>
            <p:ph type="sldNum" sz="quarter" idx="5"/>
          </p:nvPr>
        </p:nvSpPr>
        <p:spPr/>
        <p:txBody>
          <a:bodyPr/>
          <a:lstStyle/>
          <a:p>
            <a:fld id="{29921BA2-9E6D-D84C-87E6-054668711B6E}" type="slidenum">
              <a:rPr lang="en-US" smtClean="0"/>
              <a:t>25</a:t>
            </a:fld>
            <a:endParaRPr lang="en-US"/>
          </a:p>
        </p:txBody>
      </p:sp>
    </p:spTree>
    <p:extLst>
      <p:ext uri="{BB962C8B-B14F-4D97-AF65-F5344CB8AC3E}">
        <p14:creationId xmlns:p14="http://schemas.microsoft.com/office/powerpoint/2010/main" val="34992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6d61d8c926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6d61d8c926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6d61d8c926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6d61d8c92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6d61d8c926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6d61d8c926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98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6d61d8c926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6d61d8c926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6d61d8c926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36d61d8c926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ndara"/>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6d61d8c926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36d61d8c926_0_2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ndara"/>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6d61d8c926_0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36d61d8c926_0_5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ndara"/>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ede470f33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ede470f33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B164-38E7-CF84-0D4A-704E272EDC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BD4F35-AEF3-09C9-37BF-586E61E3B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D97EB5-D9E2-E521-F327-7952BE48DBE8}"/>
              </a:ext>
            </a:extLst>
          </p:cNvPr>
          <p:cNvSpPr>
            <a:spLocks noGrp="1"/>
          </p:cNvSpPr>
          <p:nvPr>
            <p:ph type="dt" sz="half" idx="10"/>
          </p:nvPr>
        </p:nvSpPr>
        <p:spPr/>
        <p:txBody>
          <a:bodyPr/>
          <a:lstStyle/>
          <a:p>
            <a:fld id="{123793A9-9A75-A540-AF55-31F3DE4226FB}" type="datetimeFigureOut">
              <a:rPr lang="en-US" smtClean="0"/>
              <a:t>5/23/26</a:t>
            </a:fld>
            <a:endParaRPr lang="en-US"/>
          </a:p>
        </p:txBody>
      </p:sp>
      <p:sp>
        <p:nvSpPr>
          <p:cNvPr id="5" name="Footer Placeholder 4">
            <a:extLst>
              <a:ext uri="{FF2B5EF4-FFF2-40B4-BE49-F238E27FC236}">
                <a16:creationId xmlns:a16="http://schemas.microsoft.com/office/drawing/2014/main" id="{DBEE5F59-BF7C-9DCC-49B2-F24FD8E28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43531-ACA5-0E20-CBE6-3F9D1FABC61D}"/>
              </a:ext>
            </a:extLst>
          </p:cNvPr>
          <p:cNvSpPr>
            <a:spLocks noGrp="1"/>
          </p:cNvSpPr>
          <p:nvPr>
            <p:ph type="sldNum" sz="quarter" idx="12"/>
          </p:nvPr>
        </p:nvSpPr>
        <p:spPr/>
        <p:txBody>
          <a:bodyPr/>
          <a:lstStyle/>
          <a:p>
            <a:fld id="{874BA89B-7874-A748-B77F-8095F0F213E1}" type="slidenum">
              <a:rPr lang="en-US" smtClean="0"/>
              <a:t>‹#›</a:t>
            </a:fld>
            <a:endParaRPr lang="en-US"/>
          </a:p>
        </p:txBody>
      </p:sp>
    </p:spTree>
    <p:extLst>
      <p:ext uri="{BB962C8B-B14F-4D97-AF65-F5344CB8AC3E}">
        <p14:creationId xmlns:p14="http://schemas.microsoft.com/office/powerpoint/2010/main" val="182352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1D0E-2DF8-ABA6-D82D-A0DA4B9C72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51C56E-3773-C044-2307-D8C006B97A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759BE-8781-1AF3-DD7B-4446B638F4E3}"/>
              </a:ext>
            </a:extLst>
          </p:cNvPr>
          <p:cNvSpPr>
            <a:spLocks noGrp="1"/>
          </p:cNvSpPr>
          <p:nvPr>
            <p:ph type="dt" sz="half" idx="10"/>
          </p:nvPr>
        </p:nvSpPr>
        <p:spPr/>
        <p:txBody>
          <a:bodyPr/>
          <a:lstStyle/>
          <a:p>
            <a:fld id="{123793A9-9A75-A540-AF55-31F3DE4226FB}" type="datetimeFigureOut">
              <a:rPr lang="en-US" smtClean="0"/>
              <a:t>5/23/26</a:t>
            </a:fld>
            <a:endParaRPr lang="en-US"/>
          </a:p>
        </p:txBody>
      </p:sp>
      <p:sp>
        <p:nvSpPr>
          <p:cNvPr id="5" name="Footer Placeholder 4">
            <a:extLst>
              <a:ext uri="{FF2B5EF4-FFF2-40B4-BE49-F238E27FC236}">
                <a16:creationId xmlns:a16="http://schemas.microsoft.com/office/drawing/2014/main" id="{5774E484-F673-E46D-C5D1-0423DCDAA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90C0-9344-F7AD-31F2-E54F077CCCE3}"/>
              </a:ext>
            </a:extLst>
          </p:cNvPr>
          <p:cNvSpPr>
            <a:spLocks noGrp="1"/>
          </p:cNvSpPr>
          <p:nvPr>
            <p:ph type="sldNum" sz="quarter" idx="12"/>
          </p:nvPr>
        </p:nvSpPr>
        <p:spPr/>
        <p:txBody>
          <a:bodyPr/>
          <a:lstStyle/>
          <a:p>
            <a:fld id="{874BA89B-7874-A748-B77F-8095F0F213E1}" type="slidenum">
              <a:rPr lang="en-US" smtClean="0"/>
              <a:t>‹#›</a:t>
            </a:fld>
            <a:endParaRPr lang="en-US"/>
          </a:p>
        </p:txBody>
      </p:sp>
    </p:spTree>
    <p:extLst>
      <p:ext uri="{BB962C8B-B14F-4D97-AF65-F5344CB8AC3E}">
        <p14:creationId xmlns:p14="http://schemas.microsoft.com/office/powerpoint/2010/main" val="53090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1BCD0-C3B7-2E0E-586E-CE72B4D302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6C1FA5-1F89-CCF1-FFB7-AAFF5A47A3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D5CF0-5559-4258-F095-8D4FFD59109D}"/>
              </a:ext>
            </a:extLst>
          </p:cNvPr>
          <p:cNvSpPr>
            <a:spLocks noGrp="1"/>
          </p:cNvSpPr>
          <p:nvPr>
            <p:ph type="dt" sz="half" idx="10"/>
          </p:nvPr>
        </p:nvSpPr>
        <p:spPr/>
        <p:txBody>
          <a:bodyPr/>
          <a:lstStyle/>
          <a:p>
            <a:fld id="{123793A9-9A75-A540-AF55-31F3DE4226FB}" type="datetimeFigureOut">
              <a:rPr lang="en-US" smtClean="0"/>
              <a:t>5/23/26</a:t>
            </a:fld>
            <a:endParaRPr lang="en-US"/>
          </a:p>
        </p:txBody>
      </p:sp>
      <p:sp>
        <p:nvSpPr>
          <p:cNvPr id="5" name="Footer Placeholder 4">
            <a:extLst>
              <a:ext uri="{FF2B5EF4-FFF2-40B4-BE49-F238E27FC236}">
                <a16:creationId xmlns:a16="http://schemas.microsoft.com/office/drawing/2014/main" id="{650D6170-CA77-A62D-2661-7F2EC5FC4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B4BF4-FE6C-6035-B114-81CC083ECE26}"/>
              </a:ext>
            </a:extLst>
          </p:cNvPr>
          <p:cNvSpPr>
            <a:spLocks noGrp="1"/>
          </p:cNvSpPr>
          <p:nvPr>
            <p:ph type="sldNum" sz="quarter" idx="12"/>
          </p:nvPr>
        </p:nvSpPr>
        <p:spPr/>
        <p:txBody>
          <a:bodyPr/>
          <a:lstStyle/>
          <a:p>
            <a:fld id="{874BA89B-7874-A748-B77F-8095F0F213E1}" type="slidenum">
              <a:rPr lang="en-US" smtClean="0"/>
              <a:t>‹#›</a:t>
            </a:fld>
            <a:endParaRPr lang="en-US"/>
          </a:p>
        </p:txBody>
      </p:sp>
    </p:spTree>
    <p:extLst>
      <p:ext uri="{BB962C8B-B14F-4D97-AF65-F5344CB8AC3E}">
        <p14:creationId xmlns:p14="http://schemas.microsoft.com/office/powerpoint/2010/main" val="4051177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507987">
              <a:spcBef>
                <a:spcPts val="0"/>
              </a:spcBef>
              <a:spcAft>
                <a:spcPts val="0"/>
              </a:spcAft>
              <a:buSzPts val="2400"/>
              <a:buChar char="●"/>
              <a:defRPr/>
            </a:lvl1pPr>
            <a:lvl2pPr marL="1219170" lvl="1" indent="-457189">
              <a:spcBef>
                <a:spcPts val="0"/>
              </a:spcBef>
              <a:spcAft>
                <a:spcPts val="0"/>
              </a:spcAft>
              <a:buSzPts val="1800"/>
              <a:buChar char="○"/>
              <a:defRPr/>
            </a:lvl2pPr>
            <a:lvl3pPr marL="1828754" lvl="2" indent="-440256">
              <a:spcBef>
                <a:spcPts val="0"/>
              </a:spcBef>
              <a:spcAft>
                <a:spcPts val="0"/>
              </a:spcAft>
              <a:buSzPts val="16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9993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2027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53941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507987">
              <a:spcBef>
                <a:spcPts val="0"/>
              </a:spcBef>
              <a:spcAft>
                <a:spcPts val="0"/>
              </a:spcAft>
              <a:buSzPts val="2400"/>
              <a:buChar char="●"/>
              <a:defRPr/>
            </a:lvl1pPr>
            <a:lvl2pPr marL="1219170" lvl="1" indent="-457189">
              <a:spcBef>
                <a:spcPts val="0"/>
              </a:spcBef>
              <a:spcAft>
                <a:spcPts val="0"/>
              </a:spcAft>
              <a:buSzPts val="1800"/>
              <a:buChar char="○"/>
              <a:defRPr/>
            </a:lvl2pPr>
            <a:lvl3pPr marL="1828754" lvl="2" indent="-440256">
              <a:spcBef>
                <a:spcPts val="0"/>
              </a:spcBef>
              <a:spcAft>
                <a:spcPts val="0"/>
              </a:spcAft>
              <a:buSzPts val="16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3196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507987">
              <a:spcBef>
                <a:spcPts val="0"/>
              </a:spcBef>
              <a:spcAft>
                <a:spcPts val="0"/>
              </a:spcAft>
              <a:buSzPts val="2400"/>
              <a:buChar char="●"/>
              <a:defRPr/>
            </a:lvl1pPr>
            <a:lvl2pPr marL="1219170" lvl="1" indent="-457189">
              <a:spcBef>
                <a:spcPts val="0"/>
              </a:spcBef>
              <a:spcAft>
                <a:spcPts val="0"/>
              </a:spcAft>
              <a:buSzPts val="1800"/>
              <a:buChar char="○"/>
              <a:defRPr/>
            </a:lvl2pPr>
            <a:lvl3pPr marL="1828754" lvl="2" indent="-440256">
              <a:spcBef>
                <a:spcPts val="0"/>
              </a:spcBef>
              <a:spcAft>
                <a:spcPts val="0"/>
              </a:spcAft>
              <a:buSzPts val="16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507987">
              <a:spcBef>
                <a:spcPts val="0"/>
              </a:spcBef>
              <a:spcAft>
                <a:spcPts val="0"/>
              </a:spcAft>
              <a:buSzPts val="2400"/>
              <a:buChar char="●"/>
              <a:defRPr/>
            </a:lvl1pPr>
            <a:lvl2pPr marL="1219170" lvl="1" indent="-457189">
              <a:spcBef>
                <a:spcPts val="0"/>
              </a:spcBef>
              <a:spcAft>
                <a:spcPts val="0"/>
              </a:spcAft>
              <a:buSzPts val="1800"/>
              <a:buChar char="○"/>
              <a:defRPr/>
            </a:lvl2pPr>
            <a:lvl3pPr marL="1828754" lvl="2" indent="-440256">
              <a:spcBef>
                <a:spcPts val="0"/>
              </a:spcBef>
              <a:spcAft>
                <a:spcPts val="0"/>
              </a:spcAft>
              <a:buSzPts val="16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51039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8788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o Space Between Lines">
  <p:cSld name="No Space Between Lines">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63467"/>
            <a:ext cx="11494400" cy="1007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461732"/>
            <a:ext cx="11612800" cy="4630000"/>
          </a:xfrm>
          <a:prstGeom prst="rect">
            <a:avLst/>
          </a:prstGeom>
        </p:spPr>
        <p:txBody>
          <a:bodyPr spcFirstLastPara="1" wrap="square" lIns="91425" tIns="91425" rIns="91425" bIns="91425" anchor="t" anchorCtr="0">
            <a:noAutofit/>
          </a:bodyPr>
          <a:lstStyle>
            <a:lvl1pPr marL="609585" lvl="0" indent="-507987">
              <a:lnSpc>
                <a:spcPct val="113000"/>
              </a:lnSpc>
              <a:spcBef>
                <a:spcPts val="0"/>
              </a:spcBef>
              <a:spcAft>
                <a:spcPts val="0"/>
              </a:spcAft>
              <a:buSzPts val="2400"/>
              <a:buChar char="●"/>
              <a:defRPr/>
            </a:lvl1pPr>
            <a:lvl2pPr marL="1219170" lvl="1" indent="-482588">
              <a:lnSpc>
                <a:spcPct val="113000"/>
              </a:lnSpc>
              <a:spcBef>
                <a:spcPts val="0"/>
              </a:spcBef>
              <a:spcAft>
                <a:spcPts val="0"/>
              </a:spcAft>
              <a:buSzPts val="2100"/>
              <a:buChar char="○"/>
              <a:defRPr sz="2800"/>
            </a:lvl2pPr>
            <a:lvl3pPr marL="1828754" lvl="2" indent="-457189">
              <a:lnSpc>
                <a:spcPct val="113000"/>
              </a:lnSpc>
              <a:spcBef>
                <a:spcPts val="0"/>
              </a:spcBef>
              <a:spcAft>
                <a:spcPts val="0"/>
              </a:spcAft>
              <a:buSzPts val="1800"/>
              <a:buChar char="■"/>
              <a:defRPr sz="2400"/>
            </a:lvl3pPr>
            <a:lvl4pPr marL="2438339" lvl="3" indent="-457189">
              <a:lnSpc>
                <a:spcPct val="113000"/>
              </a:lnSpc>
              <a:spcBef>
                <a:spcPts val="0"/>
              </a:spcBef>
              <a:spcAft>
                <a:spcPts val="0"/>
              </a:spcAft>
              <a:buSzPts val="1800"/>
              <a:buChar char="●"/>
              <a:defRPr sz="2400"/>
            </a:lvl4pPr>
            <a:lvl5pPr marL="3047924" lvl="4" indent="-457189">
              <a:lnSpc>
                <a:spcPct val="113000"/>
              </a:lnSpc>
              <a:spcBef>
                <a:spcPts val="0"/>
              </a:spcBef>
              <a:spcAft>
                <a:spcPts val="0"/>
              </a:spcAft>
              <a:buSzPts val="1800"/>
              <a:buChar char="○"/>
              <a:defRPr sz="2400"/>
            </a:lvl5pPr>
            <a:lvl6pPr marL="3657509" lvl="5" indent="-457189">
              <a:lnSpc>
                <a:spcPct val="113000"/>
              </a:lnSpc>
              <a:spcBef>
                <a:spcPts val="0"/>
              </a:spcBef>
              <a:spcAft>
                <a:spcPts val="0"/>
              </a:spcAft>
              <a:buSzPts val="1800"/>
              <a:buChar char="■"/>
              <a:defRPr sz="2400"/>
            </a:lvl6pPr>
            <a:lvl7pPr marL="4267093" lvl="6" indent="-457189">
              <a:lnSpc>
                <a:spcPct val="113000"/>
              </a:lnSpc>
              <a:spcBef>
                <a:spcPts val="0"/>
              </a:spcBef>
              <a:spcAft>
                <a:spcPts val="0"/>
              </a:spcAft>
              <a:buSzPts val="1800"/>
              <a:buChar char="●"/>
              <a:defRPr sz="2400"/>
            </a:lvl7pPr>
            <a:lvl8pPr marL="4876678" lvl="7" indent="-457189">
              <a:lnSpc>
                <a:spcPct val="113000"/>
              </a:lnSpc>
              <a:spcBef>
                <a:spcPts val="0"/>
              </a:spcBef>
              <a:spcAft>
                <a:spcPts val="0"/>
              </a:spcAft>
              <a:buSzPts val="1800"/>
              <a:buChar char="○"/>
              <a:defRPr sz="2400"/>
            </a:lvl8pPr>
            <a:lvl9pPr marL="5486263" lvl="8" indent="-457189">
              <a:lnSpc>
                <a:spcPct val="113000"/>
              </a:lnSpc>
              <a:spcBef>
                <a:spcPts val="0"/>
              </a:spcBef>
              <a:spcAft>
                <a:spcPts val="0"/>
              </a:spcAft>
              <a:buSzPts val="1800"/>
              <a:buChar char="■"/>
              <a:defRPr sz="24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9828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8772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18C9-8835-900B-C227-1809A69125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2CE74-2339-2177-840C-47C493F4F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19874-9DE8-8548-CC64-62487808B604}"/>
              </a:ext>
            </a:extLst>
          </p:cNvPr>
          <p:cNvSpPr>
            <a:spLocks noGrp="1"/>
          </p:cNvSpPr>
          <p:nvPr>
            <p:ph type="dt" sz="half" idx="10"/>
          </p:nvPr>
        </p:nvSpPr>
        <p:spPr/>
        <p:txBody>
          <a:bodyPr/>
          <a:lstStyle/>
          <a:p>
            <a:fld id="{123793A9-9A75-A540-AF55-31F3DE4226FB}" type="datetimeFigureOut">
              <a:rPr lang="en-US" smtClean="0"/>
              <a:t>5/23/26</a:t>
            </a:fld>
            <a:endParaRPr lang="en-US"/>
          </a:p>
        </p:txBody>
      </p:sp>
      <p:sp>
        <p:nvSpPr>
          <p:cNvPr id="5" name="Footer Placeholder 4">
            <a:extLst>
              <a:ext uri="{FF2B5EF4-FFF2-40B4-BE49-F238E27FC236}">
                <a16:creationId xmlns:a16="http://schemas.microsoft.com/office/drawing/2014/main" id="{549614CE-04FD-18BB-CF5E-24E23044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8F6C8-A13A-727B-7A26-CA875563DC89}"/>
              </a:ext>
            </a:extLst>
          </p:cNvPr>
          <p:cNvSpPr>
            <a:spLocks noGrp="1"/>
          </p:cNvSpPr>
          <p:nvPr>
            <p:ph type="sldNum" sz="quarter" idx="12"/>
          </p:nvPr>
        </p:nvSpPr>
        <p:spPr/>
        <p:txBody>
          <a:bodyPr/>
          <a:lstStyle/>
          <a:p>
            <a:fld id="{874BA89B-7874-A748-B77F-8095F0F213E1}" type="slidenum">
              <a:rPr lang="en-US" smtClean="0"/>
              <a:t>‹#›</a:t>
            </a:fld>
            <a:endParaRPr lang="en-US"/>
          </a:p>
        </p:txBody>
      </p:sp>
    </p:spTree>
    <p:extLst>
      <p:ext uri="{BB962C8B-B14F-4D97-AF65-F5344CB8AC3E}">
        <p14:creationId xmlns:p14="http://schemas.microsoft.com/office/powerpoint/2010/main" val="1805233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507987">
              <a:spcBef>
                <a:spcPts val="0"/>
              </a:spcBef>
              <a:spcAft>
                <a:spcPts val="0"/>
              </a:spcAft>
              <a:buSzPts val="2400"/>
              <a:buChar char="●"/>
              <a:defRPr/>
            </a:lvl1pPr>
            <a:lvl2pPr marL="1219170" lvl="1" indent="-457189">
              <a:spcBef>
                <a:spcPts val="0"/>
              </a:spcBef>
              <a:spcAft>
                <a:spcPts val="0"/>
              </a:spcAft>
              <a:buSzPts val="1800"/>
              <a:buChar char="○"/>
              <a:defRPr/>
            </a:lvl2pPr>
            <a:lvl3pPr marL="1828754" lvl="2" indent="-440256">
              <a:spcBef>
                <a:spcPts val="0"/>
              </a:spcBef>
              <a:spcAft>
                <a:spcPts val="0"/>
              </a:spcAft>
              <a:buSzPts val="16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26709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4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35988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507987" algn="ctr">
              <a:spcBef>
                <a:spcPts val="0"/>
              </a:spcBef>
              <a:spcAft>
                <a:spcPts val="0"/>
              </a:spcAft>
              <a:buSzPts val="2400"/>
              <a:buChar char="●"/>
              <a:defRPr/>
            </a:lvl1pPr>
            <a:lvl2pPr marL="1219170" lvl="1" indent="-457189" algn="ctr">
              <a:spcBef>
                <a:spcPts val="0"/>
              </a:spcBef>
              <a:spcAft>
                <a:spcPts val="0"/>
              </a:spcAft>
              <a:buSzPts val="1800"/>
              <a:buChar char="○"/>
              <a:defRPr/>
            </a:lvl2pPr>
            <a:lvl3pPr marL="1828754" lvl="2" indent="-440256" algn="ctr">
              <a:spcBef>
                <a:spcPts val="0"/>
              </a:spcBef>
              <a:spcAft>
                <a:spcPts val="0"/>
              </a:spcAft>
              <a:buSzPts val="16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9381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322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274637"/>
            <a:ext cx="10972800" cy="1143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09600" y="1600200"/>
            <a:ext cx="10972800" cy="4526000"/>
          </a:xfrm>
          <a:prstGeom prst="rect">
            <a:avLst/>
          </a:prstGeom>
          <a:noFill/>
          <a:ln>
            <a:noFill/>
          </a:ln>
        </p:spPr>
        <p:txBody>
          <a:bodyPr spcFirstLastPara="1" wrap="square" lIns="91425" tIns="91425" rIns="91425" bIns="91425" anchor="t" anchorCtr="0">
            <a:noAutofit/>
          </a:bodyPr>
          <a:lstStyle>
            <a:lvl1pPr marL="609585" lvl="0" indent="-507987" algn="l">
              <a:spcBef>
                <a:spcPts val="853"/>
              </a:spcBef>
              <a:spcAft>
                <a:spcPts val="0"/>
              </a:spcAft>
              <a:buClr>
                <a:schemeClr val="dk1"/>
              </a:buClr>
              <a:buSzPts val="2400"/>
              <a:buFont typeface="Calibri"/>
              <a:buChar char="•"/>
              <a:defRPr/>
            </a:lvl1pPr>
            <a:lvl2pPr marL="1219170" lvl="1" indent="-457189" algn="l">
              <a:spcBef>
                <a:spcPts val="747"/>
              </a:spcBef>
              <a:spcAft>
                <a:spcPts val="0"/>
              </a:spcAft>
              <a:buClr>
                <a:schemeClr val="dk1"/>
              </a:buClr>
              <a:buSzPts val="1800"/>
              <a:buFont typeface="Calibri"/>
              <a:buChar char="–"/>
              <a:defRPr/>
            </a:lvl2pPr>
            <a:lvl3pPr marL="1828754" lvl="2" indent="-440256" algn="l">
              <a:spcBef>
                <a:spcPts val="640"/>
              </a:spcBef>
              <a:spcAft>
                <a:spcPts val="0"/>
              </a:spcAft>
              <a:buClr>
                <a:schemeClr val="dk1"/>
              </a:buClr>
              <a:buSzPts val="1600"/>
              <a:buFont typeface="Calibri"/>
              <a:buChar char="•"/>
              <a:defRPr/>
            </a:lvl3pPr>
            <a:lvl4pPr marL="2438339" lvl="3" indent="-423323" algn="l">
              <a:spcBef>
                <a:spcPts val="533"/>
              </a:spcBef>
              <a:spcAft>
                <a:spcPts val="0"/>
              </a:spcAft>
              <a:buClr>
                <a:schemeClr val="dk1"/>
              </a:buClr>
              <a:buSzPts val="1400"/>
              <a:buFont typeface="Calibri"/>
              <a:buChar char="–"/>
              <a:defRPr/>
            </a:lvl4pPr>
            <a:lvl5pPr marL="3047924" lvl="4" indent="-423323" algn="l">
              <a:spcBef>
                <a:spcPts val="533"/>
              </a:spcBef>
              <a:spcAft>
                <a:spcPts val="0"/>
              </a:spcAft>
              <a:buClr>
                <a:schemeClr val="dk1"/>
              </a:buClr>
              <a:buSzPts val="1400"/>
              <a:buFont typeface="Calibri"/>
              <a:buChar char="»"/>
              <a:defRPr/>
            </a:lvl5pPr>
            <a:lvl6pPr marL="3657509" lvl="5" indent="-423323" algn="l">
              <a:spcBef>
                <a:spcPts val="533"/>
              </a:spcBef>
              <a:spcAft>
                <a:spcPts val="0"/>
              </a:spcAft>
              <a:buClr>
                <a:schemeClr val="dk1"/>
              </a:buClr>
              <a:buSzPts val="1400"/>
              <a:buFont typeface="Calibri"/>
              <a:buChar char="•"/>
              <a:defRPr/>
            </a:lvl6pPr>
            <a:lvl7pPr marL="4267093" lvl="6" indent="-423323" algn="l">
              <a:spcBef>
                <a:spcPts val="533"/>
              </a:spcBef>
              <a:spcAft>
                <a:spcPts val="0"/>
              </a:spcAft>
              <a:buClr>
                <a:schemeClr val="dk1"/>
              </a:buClr>
              <a:buSzPts val="1400"/>
              <a:buFont typeface="Calibri"/>
              <a:buChar char="•"/>
              <a:defRPr/>
            </a:lvl7pPr>
            <a:lvl8pPr marL="4876678" lvl="7" indent="-423323" algn="l">
              <a:spcBef>
                <a:spcPts val="533"/>
              </a:spcBef>
              <a:spcAft>
                <a:spcPts val="0"/>
              </a:spcAft>
              <a:buClr>
                <a:schemeClr val="dk1"/>
              </a:buClr>
              <a:buSzPts val="1400"/>
              <a:buFont typeface="Calibri"/>
              <a:buChar char="•"/>
              <a:defRPr/>
            </a:lvl8pPr>
            <a:lvl9pPr marL="5486263" lvl="8" indent="-423323" algn="l">
              <a:spcBef>
                <a:spcPts val="533"/>
              </a:spcBef>
              <a:spcAft>
                <a:spcPts val="0"/>
              </a:spcAft>
              <a:buClr>
                <a:schemeClr val="dk1"/>
              </a:buClr>
              <a:buSzPts val="1400"/>
              <a:buFont typeface="Calibri"/>
              <a:buChar char="•"/>
              <a:defRPr/>
            </a:lvl9pPr>
          </a:lstStyle>
          <a:p>
            <a:endParaRPr/>
          </a:p>
        </p:txBody>
      </p:sp>
      <p:sp>
        <p:nvSpPr>
          <p:cNvPr id="53" name="Google Shape;53;p13"/>
          <p:cNvSpPr txBox="1">
            <a:spLocks noGrp="1"/>
          </p:cNvSpPr>
          <p:nvPr>
            <p:ph type="dt" idx="10"/>
          </p:nvPr>
        </p:nvSpPr>
        <p:spPr>
          <a:xfrm>
            <a:off x="609600" y="6356351"/>
            <a:ext cx="2844800" cy="365200"/>
          </a:xfrm>
          <a:prstGeom prst="rect">
            <a:avLst/>
          </a:prstGeom>
          <a:noFill/>
          <a:ln>
            <a:noFill/>
          </a:ln>
        </p:spPr>
        <p:txBody>
          <a:bodyPr spcFirstLastPara="1" wrap="square" lIns="91425" tIns="91425" rIns="91425" bIns="91425" anchor="ctr" anchorCtr="0">
            <a:noAutofit/>
          </a:bodyPr>
          <a:lstStyle>
            <a:lvl1pPr marL="0" marR="0" lvl="0" indent="-118530" algn="l">
              <a:spcBef>
                <a:spcPts val="0"/>
              </a:spcBef>
              <a:spcAft>
                <a:spcPts val="0"/>
              </a:spcAft>
              <a:buSzPts val="1400"/>
              <a:buChar char="●"/>
              <a:defRPr/>
            </a:lvl1pPr>
            <a:lvl2pPr marL="609585" marR="0" lvl="1" indent="-118530" algn="l">
              <a:spcBef>
                <a:spcPts val="0"/>
              </a:spcBef>
              <a:spcAft>
                <a:spcPts val="0"/>
              </a:spcAft>
              <a:buSzPts val="1400"/>
              <a:buChar char="○"/>
              <a:defRPr/>
            </a:lvl2pPr>
            <a:lvl3pPr marL="1219170" marR="0" lvl="2" indent="-118530" algn="l">
              <a:spcBef>
                <a:spcPts val="0"/>
              </a:spcBef>
              <a:spcAft>
                <a:spcPts val="0"/>
              </a:spcAft>
              <a:buSzPts val="1400"/>
              <a:buChar char="■"/>
              <a:defRPr/>
            </a:lvl3pPr>
            <a:lvl4pPr marL="1828754" marR="0" lvl="3" indent="-118530" algn="l">
              <a:spcBef>
                <a:spcPts val="0"/>
              </a:spcBef>
              <a:spcAft>
                <a:spcPts val="0"/>
              </a:spcAft>
              <a:buSzPts val="1400"/>
              <a:buChar char="●"/>
              <a:defRPr/>
            </a:lvl4pPr>
            <a:lvl5pPr marL="2438339" marR="0" lvl="4" indent="-118530" algn="l">
              <a:spcBef>
                <a:spcPts val="0"/>
              </a:spcBef>
              <a:spcAft>
                <a:spcPts val="0"/>
              </a:spcAft>
              <a:buSzPts val="1400"/>
              <a:buChar char="○"/>
              <a:defRPr/>
            </a:lvl5pPr>
            <a:lvl6pPr marL="3047924" marR="0" lvl="5" indent="-118530" algn="l">
              <a:spcBef>
                <a:spcPts val="0"/>
              </a:spcBef>
              <a:spcAft>
                <a:spcPts val="0"/>
              </a:spcAft>
              <a:buSzPts val="1400"/>
              <a:buChar char="■"/>
              <a:defRPr/>
            </a:lvl6pPr>
            <a:lvl7pPr marL="3657509" marR="0" lvl="6" indent="-118530" algn="l">
              <a:spcBef>
                <a:spcPts val="0"/>
              </a:spcBef>
              <a:spcAft>
                <a:spcPts val="0"/>
              </a:spcAft>
              <a:buSzPts val="1400"/>
              <a:buChar char="●"/>
              <a:defRPr/>
            </a:lvl7pPr>
            <a:lvl8pPr marL="4267093" marR="0" lvl="7" indent="-118530" algn="l">
              <a:spcBef>
                <a:spcPts val="0"/>
              </a:spcBef>
              <a:spcAft>
                <a:spcPts val="0"/>
              </a:spcAft>
              <a:buSzPts val="1400"/>
              <a:buChar char="○"/>
              <a:defRPr/>
            </a:lvl8pPr>
            <a:lvl9pPr marL="4876678" marR="0" lvl="8" indent="-118530" algn="l">
              <a:spcBef>
                <a:spcPts val="0"/>
              </a:spcBef>
              <a:spcAft>
                <a:spcPts val="0"/>
              </a:spcAft>
              <a:buSzPts val="1400"/>
              <a:buChar char="■"/>
              <a:defRPr/>
            </a:lvl9pPr>
          </a:lstStyle>
          <a:p>
            <a:endParaRPr/>
          </a:p>
        </p:txBody>
      </p:sp>
      <p:sp>
        <p:nvSpPr>
          <p:cNvPr id="54" name="Google Shape;54;p13"/>
          <p:cNvSpPr txBox="1">
            <a:spLocks noGrp="1"/>
          </p:cNvSpPr>
          <p:nvPr>
            <p:ph type="ftr" idx="11"/>
          </p:nvPr>
        </p:nvSpPr>
        <p:spPr>
          <a:xfrm>
            <a:off x="4165600" y="6356351"/>
            <a:ext cx="3860800" cy="365200"/>
          </a:xfrm>
          <a:prstGeom prst="rect">
            <a:avLst/>
          </a:prstGeom>
          <a:noFill/>
          <a:ln>
            <a:noFill/>
          </a:ln>
        </p:spPr>
        <p:txBody>
          <a:bodyPr spcFirstLastPara="1" wrap="square" lIns="91425" tIns="91425" rIns="91425" bIns="91425" anchor="ctr" anchorCtr="0">
            <a:noAutofit/>
          </a:bodyPr>
          <a:lstStyle>
            <a:lvl1pPr marL="0" marR="0" lvl="0" indent="-118530" algn="ctr">
              <a:spcBef>
                <a:spcPts val="0"/>
              </a:spcBef>
              <a:spcAft>
                <a:spcPts val="0"/>
              </a:spcAft>
              <a:buSzPts val="1400"/>
              <a:buChar char="●"/>
              <a:defRPr/>
            </a:lvl1pPr>
            <a:lvl2pPr marL="609585" marR="0" lvl="1" indent="-118530" algn="l">
              <a:spcBef>
                <a:spcPts val="0"/>
              </a:spcBef>
              <a:spcAft>
                <a:spcPts val="0"/>
              </a:spcAft>
              <a:buSzPts val="1400"/>
              <a:buChar char="○"/>
              <a:defRPr/>
            </a:lvl2pPr>
            <a:lvl3pPr marL="1219170" marR="0" lvl="2" indent="-118530" algn="l">
              <a:spcBef>
                <a:spcPts val="0"/>
              </a:spcBef>
              <a:spcAft>
                <a:spcPts val="0"/>
              </a:spcAft>
              <a:buSzPts val="1400"/>
              <a:buChar char="■"/>
              <a:defRPr/>
            </a:lvl3pPr>
            <a:lvl4pPr marL="1828754" marR="0" lvl="3" indent="-118530" algn="l">
              <a:spcBef>
                <a:spcPts val="0"/>
              </a:spcBef>
              <a:spcAft>
                <a:spcPts val="0"/>
              </a:spcAft>
              <a:buSzPts val="1400"/>
              <a:buChar char="●"/>
              <a:defRPr/>
            </a:lvl4pPr>
            <a:lvl5pPr marL="2438339" marR="0" lvl="4" indent="-118530" algn="l">
              <a:spcBef>
                <a:spcPts val="0"/>
              </a:spcBef>
              <a:spcAft>
                <a:spcPts val="0"/>
              </a:spcAft>
              <a:buSzPts val="1400"/>
              <a:buChar char="○"/>
              <a:defRPr/>
            </a:lvl5pPr>
            <a:lvl6pPr marL="3047924" marR="0" lvl="5" indent="-118530" algn="l">
              <a:spcBef>
                <a:spcPts val="0"/>
              </a:spcBef>
              <a:spcAft>
                <a:spcPts val="0"/>
              </a:spcAft>
              <a:buSzPts val="1400"/>
              <a:buChar char="■"/>
              <a:defRPr/>
            </a:lvl6pPr>
            <a:lvl7pPr marL="3657509" marR="0" lvl="6" indent="-118530" algn="l">
              <a:spcBef>
                <a:spcPts val="0"/>
              </a:spcBef>
              <a:spcAft>
                <a:spcPts val="0"/>
              </a:spcAft>
              <a:buSzPts val="1400"/>
              <a:buChar char="●"/>
              <a:defRPr/>
            </a:lvl7pPr>
            <a:lvl8pPr marL="4267093" marR="0" lvl="7" indent="-118530" algn="l">
              <a:spcBef>
                <a:spcPts val="0"/>
              </a:spcBef>
              <a:spcAft>
                <a:spcPts val="0"/>
              </a:spcAft>
              <a:buSzPts val="1400"/>
              <a:buChar char="○"/>
              <a:defRPr/>
            </a:lvl8pPr>
            <a:lvl9pPr marL="4876678" marR="0" lvl="8" indent="-118530" algn="l">
              <a:spcBef>
                <a:spcPts val="0"/>
              </a:spcBef>
              <a:spcAft>
                <a:spcPts val="0"/>
              </a:spcAft>
              <a:buSzPts val="1400"/>
              <a:buChar char="■"/>
              <a:defRPr/>
            </a:lvl9pPr>
          </a:lstStyle>
          <a:p>
            <a:endParaRPr/>
          </a:p>
        </p:txBody>
      </p:sp>
      <p:sp>
        <p:nvSpPr>
          <p:cNvPr id="55" name="Google Shape;55;p13"/>
          <p:cNvSpPr txBox="1">
            <a:spLocks noGrp="1"/>
          </p:cNvSpPr>
          <p:nvPr>
            <p:ph type="sldNum" idx="12"/>
          </p:nvPr>
        </p:nvSpPr>
        <p:spPr>
          <a:xfrm>
            <a:off x="8737600" y="6356351"/>
            <a:ext cx="2844800" cy="365200"/>
          </a:xfrm>
          <a:prstGeom prst="rect">
            <a:avLst/>
          </a:prstGeom>
          <a:noFill/>
          <a:ln>
            <a:noFill/>
          </a:ln>
        </p:spPr>
        <p:txBody>
          <a:bodyPr spcFirstLastPara="1" wrap="square" lIns="91425" tIns="91425" rIns="91425" bIns="91425" anchor="ctr" anchorCtr="0">
            <a:noAutofit/>
          </a:bodyPr>
          <a:lstStyle>
            <a:lvl1pPr marL="0" marR="0" lvl="0" indent="0" algn="r">
              <a:buNone/>
              <a:defRPr/>
            </a:lvl1pPr>
            <a:lvl2pPr marL="0" marR="0" lvl="1" indent="0" algn="r">
              <a:buNone/>
              <a:defRPr/>
            </a:lvl2pPr>
            <a:lvl3pPr marL="0" marR="0" lvl="2" indent="0" algn="r">
              <a:buNone/>
              <a:defRPr/>
            </a:lvl3pPr>
            <a:lvl4pPr marL="0" marR="0" lvl="3" indent="0" algn="r">
              <a:buNone/>
              <a:defRPr/>
            </a:lvl4pPr>
            <a:lvl5pPr marL="0" marR="0" lvl="4" indent="0" algn="r">
              <a:buNone/>
              <a:defRPr/>
            </a:lvl5pPr>
            <a:lvl6pPr marL="0" marR="0" lvl="5" indent="0" algn="r">
              <a:buNone/>
              <a:defRPr/>
            </a:lvl6pPr>
            <a:lvl7pPr marL="0" marR="0" lvl="6" indent="0" algn="r">
              <a:buNone/>
              <a:defRPr/>
            </a:lvl7pPr>
            <a:lvl8pPr marL="0" marR="0" lvl="7" indent="0" algn="r">
              <a:buNone/>
              <a:defRPr/>
            </a:lvl8pPr>
            <a:lvl9pPr marL="0" marR="0" lvl="8" indent="0" algn="r">
              <a:buNone/>
              <a:defRPr/>
            </a:lvl9pPr>
          </a:lstStyle>
          <a:p>
            <a:pPr indent="-118530">
              <a:buSzPts val="1400"/>
              <a:buFontTx/>
              <a:buChar char="●"/>
            </a:pPr>
            <a:endParaRPr lang="en-US"/>
          </a:p>
          <a:p>
            <a:pPr marL="609585" lvl="1" indent="-118530" algn="l">
              <a:buSzPts val="1400"/>
              <a:buFontTx/>
              <a:buChar char="○"/>
            </a:pPr>
            <a:endParaRPr lang="en-US"/>
          </a:p>
          <a:p>
            <a:pPr marL="1219170" lvl="2" indent="-118530" algn="l">
              <a:buSzPts val="1400"/>
              <a:buFontTx/>
              <a:buChar char="■"/>
            </a:pPr>
            <a:endParaRPr lang="en-US"/>
          </a:p>
          <a:p>
            <a:pPr marL="1828754" lvl="3" indent="-118530" algn="l">
              <a:buSzPts val="1400"/>
              <a:buFontTx/>
              <a:buChar char="●"/>
            </a:pPr>
            <a:endParaRPr lang="en-US"/>
          </a:p>
          <a:p>
            <a:pPr marL="2438339" lvl="4" indent="-118530" algn="l">
              <a:buSzPts val="1400"/>
              <a:buFontTx/>
              <a:buChar char="○"/>
            </a:pPr>
            <a:endParaRPr lang="en-US"/>
          </a:p>
          <a:p>
            <a:pPr marL="3047924" lvl="5" indent="-118530" algn="l">
              <a:buSzPts val="1400"/>
              <a:buFontTx/>
              <a:buChar char="■"/>
            </a:pPr>
            <a:endParaRPr lang="en-US"/>
          </a:p>
          <a:p>
            <a:pPr marL="3657509" lvl="6" indent="-118530" algn="l">
              <a:buSzPts val="1400"/>
              <a:buFontTx/>
              <a:buChar char="●"/>
            </a:pPr>
            <a:endParaRPr lang="en-US"/>
          </a:p>
          <a:p>
            <a:pPr marL="4267093" lvl="7" indent="-118530" algn="l">
              <a:buSzPts val="1400"/>
              <a:buFontTx/>
              <a:buChar char="○"/>
            </a:pPr>
            <a:endParaRPr lang="en-US"/>
          </a:p>
          <a:p>
            <a:pPr marL="4876678" lvl="8" indent="-118530" algn="l">
              <a:buSzPts val="1400"/>
              <a:buFontTx/>
              <a:buChar char="■"/>
            </a:pPr>
            <a:endParaRPr lang="en-US"/>
          </a:p>
        </p:txBody>
      </p:sp>
    </p:spTree>
    <p:extLst>
      <p:ext uri="{BB962C8B-B14F-4D97-AF65-F5344CB8AC3E}">
        <p14:creationId xmlns:p14="http://schemas.microsoft.com/office/powerpoint/2010/main" val="3958592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1524000" y="457200"/>
            <a:ext cx="9144000" cy="1143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1524000" y="1828800"/>
            <a:ext cx="9144000" cy="4267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867"/>
              </a:spcBef>
              <a:spcAft>
                <a:spcPts val="0"/>
              </a:spcAft>
              <a:buSzPts val="1400"/>
              <a:buChar char="•"/>
              <a:defRPr/>
            </a:lvl1pPr>
            <a:lvl2pPr marL="1219170" lvl="1" indent="-423323" algn="l">
              <a:lnSpc>
                <a:spcPct val="90000"/>
              </a:lnSpc>
              <a:spcBef>
                <a:spcPts val="1067"/>
              </a:spcBef>
              <a:spcAft>
                <a:spcPts val="0"/>
              </a:spcAft>
              <a:buSzPts val="1400"/>
              <a:buChar char="•"/>
              <a:defRPr/>
            </a:lvl2pPr>
            <a:lvl3pPr marL="1828754" lvl="2" indent="-423323" algn="l">
              <a:lnSpc>
                <a:spcPct val="90000"/>
              </a:lnSpc>
              <a:spcBef>
                <a:spcPts val="800"/>
              </a:spcBef>
              <a:spcAft>
                <a:spcPts val="0"/>
              </a:spcAft>
              <a:buSzPts val="1400"/>
              <a:buChar char="•"/>
              <a:defRPr/>
            </a:lvl3pPr>
            <a:lvl4pPr marL="2438339" lvl="3" indent="-423323" algn="l">
              <a:lnSpc>
                <a:spcPct val="90000"/>
              </a:lnSpc>
              <a:spcBef>
                <a:spcPts val="800"/>
              </a:spcBef>
              <a:spcAft>
                <a:spcPts val="0"/>
              </a:spcAft>
              <a:buSzPts val="1400"/>
              <a:buChar char="•"/>
              <a:defRPr/>
            </a:lvl4pPr>
            <a:lvl5pPr marL="3047924" lvl="4" indent="-397923" algn="l">
              <a:lnSpc>
                <a:spcPct val="90000"/>
              </a:lnSpc>
              <a:spcBef>
                <a:spcPts val="800"/>
              </a:spcBef>
              <a:spcAft>
                <a:spcPts val="0"/>
              </a:spcAft>
              <a:buSzPts val="1100"/>
              <a:buChar char="•"/>
              <a:defRPr/>
            </a:lvl5pPr>
            <a:lvl6pPr marL="3657509" lvl="5" indent="-423323" algn="l">
              <a:lnSpc>
                <a:spcPct val="90000"/>
              </a:lnSpc>
              <a:spcBef>
                <a:spcPts val="800"/>
              </a:spcBef>
              <a:spcAft>
                <a:spcPts val="0"/>
              </a:spcAft>
              <a:buSzPts val="1400"/>
              <a:buChar char="•"/>
              <a:defRPr/>
            </a:lvl6pPr>
            <a:lvl7pPr marL="4267093" lvl="6" indent="-423323" algn="l">
              <a:lnSpc>
                <a:spcPct val="90000"/>
              </a:lnSpc>
              <a:spcBef>
                <a:spcPts val="800"/>
              </a:spcBef>
              <a:spcAft>
                <a:spcPts val="0"/>
              </a:spcAft>
              <a:buSzPts val="1400"/>
              <a:buChar char="•"/>
              <a:defRPr/>
            </a:lvl7pPr>
            <a:lvl8pPr marL="4876678" lvl="7" indent="-423323" algn="l">
              <a:lnSpc>
                <a:spcPct val="90000"/>
              </a:lnSpc>
              <a:spcBef>
                <a:spcPts val="800"/>
              </a:spcBef>
              <a:spcAft>
                <a:spcPts val="0"/>
              </a:spcAft>
              <a:buSzPts val="1400"/>
              <a:buChar char="•"/>
              <a:defRPr/>
            </a:lvl8pPr>
            <a:lvl9pPr marL="5486263" lvl="8" indent="-423323" algn="l">
              <a:lnSpc>
                <a:spcPct val="90000"/>
              </a:lnSpc>
              <a:spcBef>
                <a:spcPts val="800"/>
              </a:spcBef>
              <a:spcAft>
                <a:spcPts val="0"/>
              </a:spcAft>
              <a:buSzPts val="1400"/>
              <a:buChar char="•"/>
              <a:defRPr/>
            </a:lvl9pPr>
          </a:lstStyle>
          <a:p>
            <a:endParaRPr/>
          </a:p>
        </p:txBody>
      </p:sp>
      <p:sp>
        <p:nvSpPr>
          <p:cNvPr id="65" name="Google Shape;65;p15"/>
          <p:cNvSpPr txBox="1">
            <a:spLocks noGrp="1"/>
          </p:cNvSpPr>
          <p:nvPr>
            <p:ph type="ftr" idx="11"/>
          </p:nvPr>
        </p:nvSpPr>
        <p:spPr>
          <a:xfrm>
            <a:off x="1524000" y="6362700"/>
            <a:ext cx="6881600" cy="25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5"/>
          <p:cNvSpPr txBox="1">
            <a:spLocks noGrp="1"/>
          </p:cNvSpPr>
          <p:nvPr>
            <p:ph type="dt" idx="10"/>
          </p:nvPr>
        </p:nvSpPr>
        <p:spPr>
          <a:xfrm>
            <a:off x="8610600" y="6362700"/>
            <a:ext cx="990800" cy="2572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9829800" y="6362700"/>
            <a:ext cx="838400" cy="257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54785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09600" y="274637"/>
            <a:ext cx="10972800" cy="1143200"/>
          </a:xfrm>
          <a:prstGeom prst="rect">
            <a:avLst/>
          </a:prstGeom>
          <a:noFill/>
          <a:ln>
            <a:noFill/>
          </a:ln>
        </p:spPr>
        <p:txBody>
          <a:bodyPr spcFirstLastPara="1" wrap="square" lIns="68575" tIns="68575" rIns="68575" bIns="68575" anchor="b" anchorCtr="0">
            <a:noAutofit/>
          </a:bodyPr>
          <a:lstStyle>
            <a:lvl1pPr lvl="0" algn="l">
              <a:lnSpc>
                <a:spcPct val="90000"/>
              </a:lnSpc>
              <a:spcBef>
                <a:spcPts val="0"/>
              </a:spcBef>
              <a:spcAft>
                <a:spcPts val="0"/>
              </a:spcAft>
              <a:buClr>
                <a:schemeClr val="accent1"/>
              </a:buClr>
              <a:buSzPts val="2700"/>
              <a:buFont typeface="Consolas"/>
              <a:buNone/>
              <a:defRPr/>
            </a:lvl1pPr>
            <a:lvl2pPr lvl="1" algn="l">
              <a:lnSpc>
                <a:spcPct val="100000"/>
              </a:lnSpc>
              <a:spcBef>
                <a:spcPts val="0"/>
              </a:spcBef>
              <a:spcAft>
                <a:spcPts val="0"/>
              </a:spcAft>
              <a:buSzPts val="2700"/>
              <a:buNone/>
              <a:defRPr/>
            </a:lvl2pPr>
            <a:lvl3pPr lvl="2" algn="l">
              <a:lnSpc>
                <a:spcPct val="100000"/>
              </a:lnSpc>
              <a:spcBef>
                <a:spcPts val="0"/>
              </a:spcBef>
              <a:spcAft>
                <a:spcPts val="0"/>
              </a:spcAft>
              <a:buSzPts val="2700"/>
              <a:buNone/>
              <a:defRPr/>
            </a:lvl3pPr>
            <a:lvl4pPr lvl="3" algn="l">
              <a:lnSpc>
                <a:spcPct val="100000"/>
              </a:lnSpc>
              <a:spcBef>
                <a:spcPts val="0"/>
              </a:spcBef>
              <a:spcAft>
                <a:spcPts val="0"/>
              </a:spcAft>
              <a:buSzPts val="2700"/>
              <a:buNone/>
              <a:defRPr/>
            </a:lvl4pPr>
            <a:lvl5pPr lvl="4" algn="l">
              <a:lnSpc>
                <a:spcPct val="100000"/>
              </a:lnSpc>
              <a:spcBef>
                <a:spcPts val="0"/>
              </a:spcBef>
              <a:spcAft>
                <a:spcPts val="0"/>
              </a:spcAft>
              <a:buSzPts val="2700"/>
              <a:buNone/>
              <a:defRPr/>
            </a:lvl5pPr>
            <a:lvl6pPr lvl="5" algn="l">
              <a:lnSpc>
                <a:spcPct val="100000"/>
              </a:lnSpc>
              <a:spcBef>
                <a:spcPts val="0"/>
              </a:spcBef>
              <a:spcAft>
                <a:spcPts val="0"/>
              </a:spcAft>
              <a:buSzPts val="2700"/>
              <a:buNone/>
              <a:defRPr/>
            </a:lvl6pPr>
            <a:lvl7pPr lvl="6" algn="l">
              <a:lnSpc>
                <a:spcPct val="100000"/>
              </a:lnSpc>
              <a:spcBef>
                <a:spcPts val="0"/>
              </a:spcBef>
              <a:spcAft>
                <a:spcPts val="0"/>
              </a:spcAft>
              <a:buSzPts val="2700"/>
              <a:buNone/>
              <a:defRPr/>
            </a:lvl7pPr>
            <a:lvl8pPr lvl="7" algn="l">
              <a:lnSpc>
                <a:spcPct val="100000"/>
              </a:lnSpc>
              <a:spcBef>
                <a:spcPts val="0"/>
              </a:spcBef>
              <a:spcAft>
                <a:spcPts val="0"/>
              </a:spcAft>
              <a:buSzPts val="2700"/>
              <a:buNone/>
              <a:defRPr/>
            </a:lvl8pPr>
            <a:lvl9pPr lvl="8" algn="l">
              <a:lnSpc>
                <a:spcPct val="100000"/>
              </a:lnSpc>
              <a:spcBef>
                <a:spcPts val="0"/>
              </a:spcBef>
              <a:spcAft>
                <a:spcPts val="0"/>
              </a:spcAft>
              <a:buSzPts val="2700"/>
              <a:buNone/>
              <a:defRPr/>
            </a:lvl9pPr>
          </a:lstStyle>
          <a:p>
            <a:endParaRPr/>
          </a:p>
        </p:txBody>
      </p:sp>
      <p:sp>
        <p:nvSpPr>
          <p:cNvPr id="70" name="Google Shape;70;p16"/>
          <p:cNvSpPr txBox="1">
            <a:spLocks noGrp="1"/>
          </p:cNvSpPr>
          <p:nvPr>
            <p:ph type="body" idx="1"/>
          </p:nvPr>
        </p:nvSpPr>
        <p:spPr>
          <a:xfrm>
            <a:off x="609600" y="1600200"/>
            <a:ext cx="10972800" cy="4967600"/>
          </a:xfrm>
          <a:prstGeom prst="rect">
            <a:avLst/>
          </a:prstGeom>
          <a:noFill/>
          <a:ln>
            <a:noFill/>
          </a:ln>
        </p:spPr>
        <p:txBody>
          <a:bodyPr spcFirstLastPara="1" wrap="square" lIns="68575" tIns="68575" rIns="68575" bIns="68575" anchor="t" anchorCtr="0">
            <a:noAutofit/>
          </a:bodyPr>
          <a:lstStyle>
            <a:lvl1pPr marL="609585" lvl="0" indent="-499521" algn="l">
              <a:lnSpc>
                <a:spcPct val="90000"/>
              </a:lnSpc>
              <a:spcBef>
                <a:spcPts val="800"/>
              </a:spcBef>
              <a:spcAft>
                <a:spcPts val="0"/>
              </a:spcAft>
              <a:buSzPts val="2300"/>
              <a:buChar char="●"/>
              <a:defRPr/>
            </a:lvl1pPr>
            <a:lvl2pPr marL="1219170" lvl="1" indent="-457189" algn="l">
              <a:lnSpc>
                <a:spcPct val="90000"/>
              </a:lnSpc>
              <a:spcBef>
                <a:spcPts val="0"/>
              </a:spcBef>
              <a:spcAft>
                <a:spcPts val="0"/>
              </a:spcAft>
              <a:buSzPts val="1800"/>
              <a:buChar char="○"/>
              <a:defRPr/>
            </a:lvl2pPr>
            <a:lvl3pPr marL="1828754" lvl="2" indent="-457189" algn="l">
              <a:lnSpc>
                <a:spcPct val="90000"/>
              </a:lnSpc>
              <a:spcBef>
                <a:spcPts val="0"/>
              </a:spcBef>
              <a:spcAft>
                <a:spcPts val="0"/>
              </a:spcAft>
              <a:buSzPts val="1800"/>
              <a:buChar char="■"/>
              <a:defRPr/>
            </a:lvl3pPr>
            <a:lvl4pPr marL="2438339" lvl="3" indent="-423323" algn="l">
              <a:lnSpc>
                <a:spcPct val="90000"/>
              </a:lnSpc>
              <a:spcBef>
                <a:spcPts val="0"/>
              </a:spcBef>
              <a:spcAft>
                <a:spcPts val="0"/>
              </a:spcAft>
              <a:buSzPts val="1400"/>
              <a:buChar char="●"/>
              <a:defRPr/>
            </a:lvl4pPr>
            <a:lvl5pPr marL="3047924" lvl="4" indent="-423323" algn="l">
              <a:lnSpc>
                <a:spcPct val="90000"/>
              </a:lnSpc>
              <a:spcBef>
                <a:spcPts val="0"/>
              </a:spcBef>
              <a:spcAft>
                <a:spcPts val="0"/>
              </a:spcAft>
              <a:buSzPts val="1400"/>
              <a:buChar char="○"/>
              <a:defRPr/>
            </a:lvl5pPr>
            <a:lvl6pPr marL="3657509" lvl="5" indent="-423323" algn="l">
              <a:lnSpc>
                <a:spcPct val="90000"/>
              </a:lnSpc>
              <a:spcBef>
                <a:spcPts val="0"/>
              </a:spcBef>
              <a:spcAft>
                <a:spcPts val="0"/>
              </a:spcAft>
              <a:buSzPts val="1400"/>
              <a:buChar char="■"/>
              <a:defRPr/>
            </a:lvl6pPr>
            <a:lvl7pPr marL="4267093" lvl="6" indent="-423323" algn="l">
              <a:lnSpc>
                <a:spcPct val="90000"/>
              </a:lnSpc>
              <a:spcBef>
                <a:spcPts val="0"/>
              </a:spcBef>
              <a:spcAft>
                <a:spcPts val="0"/>
              </a:spcAft>
              <a:buSzPts val="1400"/>
              <a:buChar char="●"/>
              <a:defRPr/>
            </a:lvl7pPr>
            <a:lvl8pPr marL="4876678" lvl="7" indent="-423323" algn="l">
              <a:lnSpc>
                <a:spcPct val="90000"/>
              </a:lnSpc>
              <a:spcBef>
                <a:spcPts val="0"/>
              </a:spcBef>
              <a:spcAft>
                <a:spcPts val="0"/>
              </a:spcAft>
              <a:buSzPts val="1400"/>
              <a:buChar char="○"/>
              <a:defRPr/>
            </a:lvl8pPr>
            <a:lvl9pPr marL="5486263" lvl="8" indent="-423323" algn="l">
              <a:lnSpc>
                <a:spcPct val="90000"/>
              </a:lnSpc>
              <a:spcBef>
                <a:spcPts val="0"/>
              </a:spcBef>
              <a:spcAft>
                <a:spcPts val="0"/>
              </a:spcAft>
              <a:buSzPts val="1400"/>
              <a:buChar char="■"/>
              <a:defRPr/>
            </a:lvl9pPr>
          </a:lstStyle>
          <a:p>
            <a:endParaRPr/>
          </a:p>
        </p:txBody>
      </p:sp>
      <p:sp>
        <p:nvSpPr>
          <p:cNvPr id="71" name="Google Shape;71;p16"/>
          <p:cNvSpPr txBox="1">
            <a:spLocks noGrp="1"/>
          </p:cNvSpPr>
          <p:nvPr>
            <p:ph type="sldNum" idx="12"/>
          </p:nvPr>
        </p:nvSpPr>
        <p:spPr>
          <a:xfrm>
            <a:off x="11409055" y="6333135"/>
            <a:ext cx="731600" cy="5248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D8D8D8"/>
              </a:buClr>
              <a:buSzPts val="800"/>
              <a:buFont typeface="Candara"/>
              <a:buNone/>
              <a:defRPr sz="1067" b="0" i="0" u="none" strike="noStrike" cap="none">
                <a:solidFill>
                  <a:srgbClr val="D8D8D8"/>
                </a:solidFill>
                <a:latin typeface="Candara"/>
                <a:ea typeface="Candara"/>
                <a:cs typeface="Candara"/>
                <a:sym typeface="Candara"/>
              </a:defRPr>
            </a:lvl1pPr>
            <a:lvl2pPr marL="0" marR="0" lvl="1" indent="0" algn="r">
              <a:lnSpc>
                <a:spcPct val="100000"/>
              </a:lnSpc>
              <a:spcBef>
                <a:spcPts val="0"/>
              </a:spcBef>
              <a:spcAft>
                <a:spcPts val="0"/>
              </a:spcAft>
              <a:buClr>
                <a:srgbClr val="D8D8D8"/>
              </a:buClr>
              <a:buSzPts val="800"/>
              <a:buFont typeface="Candara"/>
              <a:buNone/>
              <a:defRPr sz="1067" b="0" i="0" u="none" strike="noStrike" cap="none">
                <a:solidFill>
                  <a:srgbClr val="D8D8D8"/>
                </a:solidFill>
                <a:latin typeface="Candara"/>
                <a:ea typeface="Candara"/>
                <a:cs typeface="Candara"/>
                <a:sym typeface="Candara"/>
              </a:defRPr>
            </a:lvl2pPr>
            <a:lvl3pPr marL="0" marR="0" lvl="2" indent="0" algn="r">
              <a:lnSpc>
                <a:spcPct val="100000"/>
              </a:lnSpc>
              <a:spcBef>
                <a:spcPts val="0"/>
              </a:spcBef>
              <a:spcAft>
                <a:spcPts val="0"/>
              </a:spcAft>
              <a:buClr>
                <a:srgbClr val="D8D8D8"/>
              </a:buClr>
              <a:buSzPts val="800"/>
              <a:buFont typeface="Candara"/>
              <a:buNone/>
              <a:defRPr sz="1067" b="0" i="0" u="none" strike="noStrike" cap="none">
                <a:solidFill>
                  <a:srgbClr val="D8D8D8"/>
                </a:solidFill>
                <a:latin typeface="Candara"/>
                <a:ea typeface="Candara"/>
                <a:cs typeface="Candara"/>
                <a:sym typeface="Candara"/>
              </a:defRPr>
            </a:lvl3pPr>
            <a:lvl4pPr marL="0" marR="0" lvl="3" indent="0" algn="r">
              <a:lnSpc>
                <a:spcPct val="100000"/>
              </a:lnSpc>
              <a:spcBef>
                <a:spcPts val="0"/>
              </a:spcBef>
              <a:spcAft>
                <a:spcPts val="0"/>
              </a:spcAft>
              <a:buClr>
                <a:srgbClr val="D8D8D8"/>
              </a:buClr>
              <a:buSzPts val="800"/>
              <a:buFont typeface="Candara"/>
              <a:buNone/>
              <a:defRPr sz="1067" b="0" i="0" u="none" strike="noStrike" cap="none">
                <a:solidFill>
                  <a:srgbClr val="D8D8D8"/>
                </a:solidFill>
                <a:latin typeface="Candara"/>
                <a:ea typeface="Candara"/>
                <a:cs typeface="Candara"/>
                <a:sym typeface="Candara"/>
              </a:defRPr>
            </a:lvl4pPr>
            <a:lvl5pPr marL="0" marR="0" lvl="4" indent="0" algn="r">
              <a:lnSpc>
                <a:spcPct val="100000"/>
              </a:lnSpc>
              <a:spcBef>
                <a:spcPts val="0"/>
              </a:spcBef>
              <a:spcAft>
                <a:spcPts val="0"/>
              </a:spcAft>
              <a:buClr>
                <a:srgbClr val="D8D8D8"/>
              </a:buClr>
              <a:buSzPts val="800"/>
              <a:buFont typeface="Candara"/>
              <a:buNone/>
              <a:defRPr sz="1067" b="0" i="0" u="none" strike="noStrike" cap="none">
                <a:solidFill>
                  <a:srgbClr val="D8D8D8"/>
                </a:solidFill>
                <a:latin typeface="Candara"/>
                <a:ea typeface="Candara"/>
                <a:cs typeface="Candara"/>
                <a:sym typeface="Candara"/>
              </a:defRPr>
            </a:lvl5pPr>
            <a:lvl6pPr marL="0" marR="0" lvl="5" indent="0" algn="r">
              <a:lnSpc>
                <a:spcPct val="100000"/>
              </a:lnSpc>
              <a:spcBef>
                <a:spcPts val="0"/>
              </a:spcBef>
              <a:spcAft>
                <a:spcPts val="0"/>
              </a:spcAft>
              <a:buClr>
                <a:srgbClr val="D8D8D8"/>
              </a:buClr>
              <a:buSzPts val="800"/>
              <a:buFont typeface="Candara"/>
              <a:buNone/>
              <a:defRPr sz="1067" b="0" i="0" u="none" strike="noStrike" cap="none">
                <a:solidFill>
                  <a:srgbClr val="D8D8D8"/>
                </a:solidFill>
                <a:latin typeface="Candara"/>
                <a:ea typeface="Candara"/>
                <a:cs typeface="Candara"/>
                <a:sym typeface="Candara"/>
              </a:defRPr>
            </a:lvl6pPr>
            <a:lvl7pPr marL="0" marR="0" lvl="6" indent="0" algn="r">
              <a:lnSpc>
                <a:spcPct val="100000"/>
              </a:lnSpc>
              <a:spcBef>
                <a:spcPts val="0"/>
              </a:spcBef>
              <a:spcAft>
                <a:spcPts val="0"/>
              </a:spcAft>
              <a:buClr>
                <a:srgbClr val="D8D8D8"/>
              </a:buClr>
              <a:buSzPts val="800"/>
              <a:buFont typeface="Candara"/>
              <a:buNone/>
              <a:defRPr sz="1067" b="0" i="0" u="none" strike="noStrike" cap="none">
                <a:solidFill>
                  <a:srgbClr val="D8D8D8"/>
                </a:solidFill>
                <a:latin typeface="Candara"/>
                <a:ea typeface="Candara"/>
                <a:cs typeface="Candara"/>
                <a:sym typeface="Candara"/>
              </a:defRPr>
            </a:lvl7pPr>
            <a:lvl8pPr marL="0" marR="0" lvl="7" indent="0" algn="r">
              <a:lnSpc>
                <a:spcPct val="100000"/>
              </a:lnSpc>
              <a:spcBef>
                <a:spcPts val="0"/>
              </a:spcBef>
              <a:spcAft>
                <a:spcPts val="0"/>
              </a:spcAft>
              <a:buClr>
                <a:srgbClr val="D8D8D8"/>
              </a:buClr>
              <a:buSzPts val="800"/>
              <a:buFont typeface="Candara"/>
              <a:buNone/>
              <a:defRPr sz="1067" b="0" i="0" u="none" strike="noStrike" cap="none">
                <a:solidFill>
                  <a:srgbClr val="D8D8D8"/>
                </a:solidFill>
                <a:latin typeface="Candara"/>
                <a:ea typeface="Candara"/>
                <a:cs typeface="Candara"/>
                <a:sym typeface="Candara"/>
              </a:defRPr>
            </a:lvl8pPr>
            <a:lvl9pPr marL="0" marR="0" lvl="8" indent="0" algn="r">
              <a:lnSpc>
                <a:spcPct val="100000"/>
              </a:lnSpc>
              <a:spcBef>
                <a:spcPts val="0"/>
              </a:spcBef>
              <a:spcAft>
                <a:spcPts val="0"/>
              </a:spcAft>
              <a:buClr>
                <a:srgbClr val="D8D8D8"/>
              </a:buClr>
              <a:buSzPts val="800"/>
              <a:buFont typeface="Candara"/>
              <a:buNone/>
              <a:defRPr sz="1067" b="0" i="0" u="none" strike="noStrike" cap="none">
                <a:solidFill>
                  <a:srgbClr val="D8D8D8"/>
                </a:solidFill>
                <a:latin typeface="Candara"/>
                <a:ea typeface="Candara"/>
                <a:cs typeface="Candara"/>
                <a:sym typeface="Candar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59785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7"/>
          <p:cNvSpPr/>
          <p:nvPr/>
        </p:nvSpPr>
        <p:spPr>
          <a:xfrm>
            <a:off x="0" y="2825016"/>
            <a:ext cx="12189200" cy="3180800"/>
          </a:xfrm>
          <a:prstGeom prst="rect">
            <a:avLst/>
          </a:prstGeom>
          <a:solidFill>
            <a:srgbClr val="262626">
              <a:alpha val="7451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ndara"/>
              <a:ea typeface="Candara"/>
              <a:cs typeface="Candara"/>
              <a:sym typeface="Candara"/>
            </a:endParaRPr>
          </a:p>
        </p:txBody>
      </p:sp>
      <p:sp>
        <p:nvSpPr>
          <p:cNvPr id="74" name="Google Shape;74;p17"/>
          <p:cNvSpPr/>
          <p:nvPr/>
        </p:nvSpPr>
        <p:spPr>
          <a:xfrm>
            <a:off x="0" y="3075709"/>
            <a:ext cx="12189200" cy="2639600"/>
          </a:xfrm>
          <a:prstGeom prst="rect">
            <a:avLst/>
          </a:prstGeom>
          <a:solidFill>
            <a:schemeClr val="dk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ndara"/>
              <a:ea typeface="Candara"/>
              <a:cs typeface="Candara"/>
              <a:sym typeface="Candara"/>
            </a:endParaRPr>
          </a:p>
        </p:txBody>
      </p:sp>
      <p:sp>
        <p:nvSpPr>
          <p:cNvPr id="75" name="Google Shape;75;p17"/>
          <p:cNvSpPr txBox="1">
            <a:spLocks noGrp="1"/>
          </p:cNvSpPr>
          <p:nvPr>
            <p:ph type="ctrTitle"/>
          </p:nvPr>
        </p:nvSpPr>
        <p:spPr>
          <a:xfrm>
            <a:off x="1066800" y="3165763"/>
            <a:ext cx="10058400" cy="1710800"/>
          </a:xfrm>
          <a:prstGeom prst="rect">
            <a:avLst/>
          </a:prstGeom>
          <a:noFill/>
          <a:ln>
            <a:noFill/>
          </a:ln>
        </p:spPr>
        <p:txBody>
          <a:bodyPr spcFirstLastPara="1" wrap="square" lIns="68575" tIns="34275" rIns="68575" bIns="34275" anchor="b" anchorCtr="0">
            <a:normAutofit/>
          </a:bodyPr>
          <a:lstStyle>
            <a:lvl1pPr lvl="0" algn="l">
              <a:lnSpc>
                <a:spcPct val="80000"/>
              </a:lnSpc>
              <a:spcBef>
                <a:spcPts val="0"/>
              </a:spcBef>
              <a:spcAft>
                <a:spcPts val="0"/>
              </a:spcAft>
              <a:buClr>
                <a:schemeClr val="lt1"/>
              </a:buClr>
              <a:buSzPts val="4100"/>
              <a:buFont typeface="Consolas"/>
              <a:buNone/>
              <a:defRPr sz="5467">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7"/>
          <p:cNvSpPr txBox="1">
            <a:spLocks noGrp="1"/>
          </p:cNvSpPr>
          <p:nvPr>
            <p:ph type="subTitle" idx="1"/>
          </p:nvPr>
        </p:nvSpPr>
        <p:spPr>
          <a:xfrm>
            <a:off x="1066800" y="4953000"/>
            <a:ext cx="10058400" cy="6860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SzPts val="1500"/>
              <a:buNone/>
              <a:defRPr sz="2000">
                <a:solidFill>
                  <a:schemeClr val="accent1"/>
                </a:solidFill>
                <a:latin typeface="Consolas"/>
                <a:ea typeface="Consolas"/>
                <a:cs typeface="Consolas"/>
                <a:sym typeface="Consolas"/>
              </a:defRPr>
            </a:lvl1pPr>
            <a:lvl2pPr lvl="1" algn="ctr">
              <a:lnSpc>
                <a:spcPct val="90000"/>
              </a:lnSpc>
              <a:spcBef>
                <a:spcPts val="1067"/>
              </a:spcBef>
              <a:spcAft>
                <a:spcPts val="0"/>
              </a:spcAft>
              <a:buSzPts val="1500"/>
              <a:buNone/>
              <a:defRPr sz="2000"/>
            </a:lvl2pPr>
            <a:lvl3pPr lvl="2" algn="ctr">
              <a:lnSpc>
                <a:spcPct val="90000"/>
              </a:lnSpc>
              <a:spcBef>
                <a:spcPts val="800"/>
              </a:spcBef>
              <a:spcAft>
                <a:spcPts val="0"/>
              </a:spcAft>
              <a:buSzPts val="1400"/>
              <a:buNone/>
              <a:defRPr sz="1867"/>
            </a:lvl3pPr>
            <a:lvl4pPr lvl="3" algn="ctr">
              <a:lnSpc>
                <a:spcPct val="90000"/>
              </a:lnSpc>
              <a:spcBef>
                <a:spcPts val="800"/>
              </a:spcBef>
              <a:spcAft>
                <a:spcPts val="0"/>
              </a:spcAft>
              <a:buSzPts val="1200"/>
              <a:buNone/>
              <a:defRPr sz="1600"/>
            </a:lvl4pPr>
            <a:lvl5pPr lvl="4" algn="ctr">
              <a:lnSpc>
                <a:spcPct val="90000"/>
              </a:lnSpc>
              <a:spcBef>
                <a:spcPts val="800"/>
              </a:spcBef>
              <a:spcAft>
                <a:spcPts val="0"/>
              </a:spcAft>
              <a:buSzPts val="1200"/>
              <a:buNone/>
              <a:defRPr sz="1600"/>
            </a:lvl5pPr>
            <a:lvl6pPr lvl="5" algn="ctr">
              <a:lnSpc>
                <a:spcPct val="90000"/>
              </a:lnSpc>
              <a:spcBef>
                <a:spcPts val="800"/>
              </a:spcBef>
              <a:spcAft>
                <a:spcPts val="0"/>
              </a:spcAft>
              <a:buSzPts val="1200"/>
              <a:buNone/>
              <a:defRPr sz="1600"/>
            </a:lvl6pPr>
            <a:lvl7pPr lvl="6" algn="ctr">
              <a:lnSpc>
                <a:spcPct val="90000"/>
              </a:lnSpc>
              <a:spcBef>
                <a:spcPts val="800"/>
              </a:spcBef>
              <a:spcAft>
                <a:spcPts val="0"/>
              </a:spcAft>
              <a:buSzPts val="1200"/>
              <a:buNone/>
              <a:defRPr sz="1600"/>
            </a:lvl7pPr>
            <a:lvl8pPr lvl="7" algn="ctr">
              <a:lnSpc>
                <a:spcPct val="90000"/>
              </a:lnSpc>
              <a:spcBef>
                <a:spcPts val="800"/>
              </a:spcBef>
              <a:spcAft>
                <a:spcPts val="0"/>
              </a:spcAft>
              <a:buSzPts val="1200"/>
              <a:buNone/>
              <a:defRPr sz="1600"/>
            </a:lvl8pPr>
            <a:lvl9pPr lvl="8" algn="ctr">
              <a:lnSpc>
                <a:spcPct val="90000"/>
              </a:lnSpc>
              <a:spcBef>
                <a:spcPts val="800"/>
              </a:spcBef>
              <a:spcAft>
                <a:spcPts val="0"/>
              </a:spcAft>
              <a:buSzPts val="1200"/>
              <a:buNone/>
              <a:defRPr sz="1600"/>
            </a:lvl9pPr>
          </a:lstStyle>
          <a:p>
            <a:endParaRPr/>
          </a:p>
        </p:txBody>
      </p:sp>
    </p:spTree>
    <p:extLst>
      <p:ext uri="{BB962C8B-B14F-4D97-AF65-F5344CB8AC3E}">
        <p14:creationId xmlns:p14="http://schemas.microsoft.com/office/powerpoint/2010/main" val="2707971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1524000" y="457200"/>
            <a:ext cx="9144000" cy="1143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8"/>
          <p:cNvSpPr txBox="1">
            <a:spLocks noGrp="1"/>
          </p:cNvSpPr>
          <p:nvPr>
            <p:ph type="ftr" idx="11"/>
          </p:nvPr>
        </p:nvSpPr>
        <p:spPr>
          <a:xfrm>
            <a:off x="1524000" y="6362700"/>
            <a:ext cx="6881600" cy="25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8"/>
          <p:cNvSpPr txBox="1">
            <a:spLocks noGrp="1"/>
          </p:cNvSpPr>
          <p:nvPr>
            <p:ph type="dt" idx="10"/>
          </p:nvPr>
        </p:nvSpPr>
        <p:spPr>
          <a:xfrm>
            <a:off x="8610600" y="6362700"/>
            <a:ext cx="990800" cy="2572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18"/>
          <p:cNvSpPr txBox="1">
            <a:spLocks noGrp="1"/>
          </p:cNvSpPr>
          <p:nvPr>
            <p:ph type="sldNum" idx="12"/>
          </p:nvPr>
        </p:nvSpPr>
        <p:spPr>
          <a:xfrm>
            <a:off x="9829800" y="6362700"/>
            <a:ext cx="838400" cy="257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9876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524000" y="1828800"/>
            <a:ext cx="9144000" cy="2743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100"/>
              <a:buFont typeface="Consolas"/>
              <a:buNone/>
              <a:defRPr sz="5467">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9"/>
          <p:cNvSpPr txBox="1">
            <a:spLocks noGrp="1"/>
          </p:cNvSpPr>
          <p:nvPr>
            <p:ph type="body" idx="1"/>
          </p:nvPr>
        </p:nvSpPr>
        <p:spPr>
          <a:xfrm>
            <a:off x="1524000" y="4589463"/>
            <a:ext cx="9144000" cy="15068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0"/>
              </a:spcBef>
              <a:spcAft>
                <a:spcPts val="0"/>
              </a:spcAft>
              <a:buSzPts val="1500"/>
              <a:buNone/>
              <a:defRPr sz="2000">
                <a:solidFill>
                  <a:schemeClr val="accent1"/>
                </a:solidFill>
                <a:latin typeface="Consolas"/>
                <a:ea typeface="Consolas"/>
                <a:cs typeface="Consolas"/>
                <a:sym typeface="Consolas"/>
              </a:defRPr>
            </a:lvl1pPr>
            <a:lvl2pPr marL="1219170" lvl="1" indent="-304792" algn="l">
              <a:lnSpc>
                <a:spcPct val="90000"/>
              </a:lnSpc>
              <a:spcBef>
                <a:spcPts val="1067"/>
              </a:spcBef>
              <a:spcAft>
                <a:spcPts val="0"/>
              </a:spcAft>
              <a:buSzPts val="1500"/>
              <a:buNone/>
              <a:defRPr sz="2000"/>
            </a:lvl2pPr>
            <a:lvl3pPr marL="1828754" lvl="2" indent="-304792" algn="l">
              <a:lnSpc>
                <a:spcPct val="90000"/>
              </a:lnSpc>
              <a:spcBef>
                <a:spcPts val="800"/>
              </a:spcBef>
              <a:spcAft>
                <a:spcPts val="0"/>
              </a:spcAft>
              <a:buSzPts val="1400"/>
              <a:buNone/>
              <a:defRPr sz="1867"/>
            </a:lvl3pPr>
            <a:lvl4pPr marL="2438339" lvl="3" indent="-304792" algn="l">
              <a:lnSpc>
                <a:spcPct val="90000"/>
              </a:lnSpc>
              <a:spcBef>
                <a:spcPts val="800"/>
              </a:spcBef>
              <a:spcAft>
                <a:spcPts val="0"/>
              </a:spcAft>
              <a:buSzPts val="1200"/>
              <a:buNone/>
              <a:defRPr sz="1600"/>
            </a:lvl4pPr>
            <a:lvl5pPr marL="3047924" lvl="4" indent="-304792" algn="l">
              <a:lnSpc>
                <a:spcPct val="90000"/>
              </a:lnSpc>
              <a:spcBef>
                <a:spcPts val="800"/>
              </a:spcBef>
              <a:spcAft>
                <a:spcPts val="0"/>
              </a:spcAft>
              <a:buSzPts val="1200"/>
              <a:buNone/>
              <a:defRPr sz="1600"/>
            </a:lvl5pPr>
            <a:lvl6pPr marL="3657509" lvl="5" indent="-304792" algn="l">
              <a:lnSpc>
                <a:spcPct val="90000"/>
              </a:lnSpc>
              <a:spcBef>
                <a:spcPts val="800"/>
              </a:spcBef>
              <a:spcAft>
                <a:spcPts val="0"/>
              </a:spcAft>
              <a:buSzPts val="1200"/>
              <a:buNone/>
              <a:defRPr sz="1600"/>
            </a:lvl6pPr>
            <a:lvl7pPr marL="4267093" lvl="6" indent="-304792" algn="l">
              <a:lnSpc>
                <a:spcPct val="90000"/>
              </a:lnSpc>
              <a:spcBef>
                <a:spcPts val="800"/>
              </a:spcBef>
              <a:spcAft>
                <a:spcPts val="0"/>
              </a:spcAft>
              <a:buSzPts val="1200"/>
              <a:buNone/>
              <a:defRPr sz="1600"/>
            </a:lvl7pPr>
            <a:lvl8pPr marL="4876678" lvl="7" indent="-304792" algn="l">
              <a:lnSpc>
                <a:spcPct val="90000"/>
              </a:lnSpc>
              <a:spcBef>
                <a:spcPts val="800"/>
              </a:spcBef>
              <a:spcAft>
                <a:spcPts val="0"/>
              </a:spcAft>
              <a:buSzPts val="1200"/>
              <a:buNone/>
              <a:defRPr sz="1600"/>
            </a:lvl8pPr>
            <a:lvl9pPr marL="5486263" lvl="8" indent="-304792" algn="l">
              <a:lnSpc>
                <a:spcPct val="90000"/>
              </a:lnSpc>
              <a:spcBef>
                <a:spcPts val="800"/>
              </a:spcBef>
              <a:spcAft>
                <a:spcPts val="0"/>
              </a:spcAft>
              <a:buSzPts val="1200"/>
              <a:buNone/>
              <a:defRPr sz="1600"/>
            </a:lvl9pPr>
          </a:lstStyle>
          <a:p>
            <a:endParaRPr/>
          </a:p>
        </p:txBody>
      </p:sp>
    </p:spTree>
    <p:extLst>
      <p:ext uri="{BB962C8B-B14F-4D97-AF65-F5344CB8AC3E}">
        <p14:creationId xmlns:p14="http://schemas.microsoft.com/office/powerpoint/2010/main" val="309407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A1F4C-93CC-D4A8-7A35-C55B1F447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80FD4F-8A68-693B-4024-D858470A1F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E5631-E275-5D7D-D882-6ABD24D2CC63}"/>
              </a:ext>
            </a:extLst>
          </p:cNvPr>
          <p:cNvSpPr>
            <a:spLocks noGrp="1"/>
          </p:cNvSpPr>
          <p:nvPr>
            <p:ph type="dt" sz="half" idx="10"/>
          </p:nvPr>
        </p:nvSpPr>
        <p:spPr/>
        <p:txBody>
          <a:bodyPr/>
          <a:lstStyle/>
          <a:p>
            <a:fld id="{123793A9-9A75-A540-AF55-31F3DE4226FB}" type="datetimeFigureOut">
              <a:rPr lang="en-US" smtClean="0"/>
              <a:t>5/23/26</a:t>
            </a:fld>
            <a:endParaRPr lang="en-US"/>
          </a:p>
        </p:txBody>
      </p:sp>
      <p:sp>
        <p:nvSpPr>
          <p:cNvPr id="5" name="Footer Placeholder 4">
            <a:extLst>
              <a:ext uri="{FF2B5EF4-FFF2-40B4-BE49-F238E27FC236}">
                <a16:creationId xmlns:a16="http://schemas.microsoft.com/office/drawing/2014/main" id="{66257457-B9FC-9C62-EB64-5B2A0E2B6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A184B-9B6F-5605-82FC-8AE243403FBB}"/>
              </a:ext>
            </a:extLst>
          </p:cNvPr>
          <p:cNvSpPr>
            <a:spLocks noGrp="1"/>
          </p:cNvSpPr>
          <p:nvPr>
            <p:ph type="sldNum" sz="quarter" idx="12"/>
          </p:nvPr>
        </p:nvSpPr>
        <p:spPr/>
        <p:txBody>
          <a:bodyPr/>
          <a:lstStyle/>
          <a:p>
            <a:fld id="{874BA89B-7874-A748-B77F-8095F0F213E1}" type="slidenum">
              <a:rPr lang="en-US" smtClean="0"/>
              <a:t>‹#›</a:t>
            </a:fld>
            <a:endParaRPr lang="en-US"/>
          </a:p>
        </p:txBody>
      </p:sp>
    </p:spTree>
    <p:extLst>
      <p:ext uri="{BB962C8B-B14F-4D97-AF65-F5344CB8AC3E}">
        <p14:creationId xmlns:p14="http://schemas.microsoft.com/office/powerpoint/2010/main" val="1056984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1524000" y="457200"/>
            <a:ext cx="9144000" cy="1143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20"/>
          <p:cNvSpPr txBox="1">
            <a:spLocks noGrp="1"/>
          </p:cNvSpPr>
          <p:nvPr>
            <p:ph type="body" idx="1"/>
          </p:nvPr>
        </p:nvSpPr>
        <p:spPr>
          <a:xfrm>
            <a:off x="1524000" y="1825625"/>
            <a:ext cx="4343600" cy="4270400"/>
          </a:xfrm>
          <a:prstGeom prst="rect">
            <a:avLst/>
          </a:prstGeom>
          <a:noFill/>
          <a:ln>
            <a:noFill/>
          </a:ln>
        </p:spPr>
        <p:txBody>
          <a:bodyPr spcFirstLastPara="1" wrap="square" lIns="68575" tIns="34275" rIns="68575" bIns="34275" anchor="t" anchorCtr="0">
            <a:normAutofit/>
          </a:bodyPr>
          <a:lstStyle>
            <a:lvl1pPr marL="609585" lvl="0" indent="-431789" algn="l">
              <a:lnSpc>
                <a:spcPct val="90000"/>
              </a:lnSpc>
              <a:spcBef>
                <a:spcPts val="1867"/>
              </a:spcBef>
              <a:spcAft>
                <a:spcPts val="0"/>
              </a:spcAft>
              <a:buSzPts val="1500"/>
              <a:buChar char="•"/>
              <a:defRPr sz="2000"/>
            </a:lvl1pPr>
            <a:lvl2pPr marL="1219170" lvl="1" indent="-423323" algn="l">
              <a:lnSpc>
                <a:spcPct val="90000"/>
              </a:lnSpc>
              <a:spcBef>
                <a:spcPts val="1067"/>
              </a:spcBef>
              <a:spcAft>
                <a:spcPts val="0"/>
              </a:spcAft>
              <a:buSzPts val="1400"/>
              <a:buChar char="•"/>
              <a:defRPr sz="1867"/>
            </a:lvl2pPr>
            <a:lvl3pPr marL="1828754" lvl="2" indent="-406390" algn="l">
              <a:lnSpc>
                <a:spcPct val="90000"/>
              </a:lnSpc>
              <a:spcBef>
                <a:spcPts val="800"/>
              </a:spcBef>
              <a:spcAft>
                <a:spcPts val="0"/>
              </a:spcAft>
              <a:buSzPts val="1200"/>
              <a:buChar char="•"/>
              <a:defRPr sz="1600"/>
            </a:lvl3pPr>
            <a:lvl4pPr marL="2438339" lvl="3" indent="-397923" algn="l">
              <a:lnSpc>
                <a:spcPct val="90000"/>
              </a:lnSpc>
              <a:spcBef>
                <a:spcPts val="800"/>
              </a:spcBef>
              <a:spcAft>
                <a:spcPts val="0"/>
              </a:spcAft>
              <a:buSzPts val="1100"/>
              <a:buChar char="•"/>
              <a:defRPr sz="1467"/>
            </a:lvl4pPr>
            <a:lvl5pPr marL="3047924" lvl="4" indent="-397923" algn="l">
              <a:lnSpc>
                <a:spcPct val="90000"/>
              </a:lnSpc>
              <a:spcBef>
                <a:spcPts val="800"/>
              </a:spcBef>
              <a:spcAft>
                <a:spcPts val="0"/>
              </a:spcAft>
              <a:buSzPts val="1100"/>
              <a:buChar char="•"/>
              <a:defRPr sz="1467"/>
            </a:lvl5pPr>
            <a:lvl6pPr marL="3657509" lvl="5" indent="-397923" algn="l">
              <a:lnSpc>
                <a:spcPct val="90000"/>
              </a:lnSpc>
              <a:spcBef>
                <a:spcPts val="800"/>
              </a:spcBef>
              <a:spcAft>
                <a:spcPts val="0"/>
              </a:spcAft>
              <a:buSzPts val="1100"/>
              <a:buChar char="•"/>
              <a:defRPr sz="1467"/>
            </a:lvl6pPr>
            <a:lvl7pPr marL="4267093" lvl="6" indent="-397923" algn="l">
              <a:lnSpc>
                <a:spcPct val="90000"/>
              </a:lnSpc>
              <a:spcBef>
                <a:spcPts val="800"/>
              </a:spcBef>
              <a:spcAft>
                <a:spcPts val="0"/>
              </a:spcAft>
              <a:buSzPts val="1100"/>
              <a:buChar char="•"/>
              <a:defRPr sz="1467"/>
            </a:lvl7pPr>
            <a:lvl8pPr marL="4876678" lvl="7" indent="-397923" algn="l">
              <a:lnSpc>
                <a:spcPct val="90000"/>
              </a:lnSpc>
              <a:spcBef>
                <a:spcPts val="800"/>
              </a:spcBef>
              <a:spcAft>
                <a:spcPts val="0"/>
              </a:spcAft>
              <a:buSzPts val="1100"/>
              <a:buChar char="•"/>
              <a:defRPr sz="1467"/>
            </a:lvl8pPr>
            <a:lvl9pPr marL="5486263" lvl="8" indent="-397923" algn="l">
              <a:lnSpc>
                <a:spcPct val="90000"/>
              </a:lnSpc>
              <a:spcBef>
                <a:spcPts val="800"/>
              </a:spcBef>
              <a:spcAft>
                <a:spcPts val="0"/>
              </a:spcAft>
              <a:buSzPts val="1100"/>
              <a:buChar char="•"/>
              <a:defRPr sz="1467"/>
            </a:lvl9pPr>
          </a:lstStyle>
          <a:p>
            <a:endParaRPr/>
          </a:p>
        </p:txBody>
      </p:sp>
      <p:sp>
        <p:nvSpPr>
          <p:cNvPr id="88" name="Google Shape;88;p20"/>
          <p:cNvSpPr txBox="1">
            <a:spLocks noGrp="1"/>
          </p:cNvSpPr>
          <p:nvPr>
            <p:ph type="body" idx="2"/>
          </p:nvPr>
        </p:nvSpPr>
        <p:spPr>
          <a:xfrm>
            <a:off x="6324600" y="1825625"/>
            <a:ext cx="4343600" cy="4270400"/>
          </a:xfrm>
          <a:prstGeom prst="rect">
            <a:avLst/>
          </a:prstGeom>
          <a:noFill/>
          <a:ln>
            <a:noFill/>
          </a:ln>
        </p:spPr>
        <p:txBody>
          <a:bodyPr spcFirstLastPara="1" wrap="square" lIns="68575" tIns="34275" rIns="68575" bIns="34275" anchor="t" anchorCtr="0">
            <a:normAutofit/>
          </a:bodyPr>
          <a:lstStyle>
            <a:lvl1pPr marL="609585" lvl="0" indent="-431789" algn="l">
              <a:lnSpc>
                <a:spcPct val="90000"/>
              </a:lnSpc>
              <a:spcBef>
                <a:spcPts val="1867"/>
              </a:spcBef>
              <a:spcAft>
                <a:spcPts val="0"/>
              </a:spcAft>
              <a:buSzPts val="1500"/>
              <a:buChar char="•"/>
              <a:defRPr sz="2000"/>
            </a:lvl1pPr>
            <a:lvl2pPr marL="1219170" lvl="1" indent="-423323" algn="l">
              <a:lnSpc>
                <a:spcPct val="90000"/>
              </a:lnSpc>
              <a:spcBef>
                <a:spcPts val="1067"/>
              </a:spcBef>
              <a:spcAft>
                <a:spcPts val="0"/>
              </a:spcAft>
              <a:buSzPts val="1400"/>
              <a:buChar char="•"/>
              <a:defRPr sz="1867"/>
            </a:lvl2pPr>
            <a:lvl3pPr marL="1828754" lvl="2" indent="-406390" algn="l">
              <a:lnSpc>
                <a:spcPct val="90000"/>
              </a:lnSpc>
              <a:spcBef>
                <a:spcPts val="800"/>
              </a:spcBef>
              <a:spcAft>
                <a:spcPts val="0"/>
              </a:spcAft>
              <a:buSzPts val="1200"/>
              <a:buChar char="•"/>
              <a:defRPr sz="1600"/>
            </a:lvl3pPr>
            <a:lvl4pPr marL="2438339" lvl="3" indent="-397923" algn="l">
              <a:lnSpc>
                <a:spcPct val="90000"/>
              </a:lnSpc>
              <a:spcBef>
                <a:spcPts val="800"/>
              </a:spcBef>
              <a:spcAft>
                <a:spcPts val="0"/>
              </a:spcAft>
              <a:buSzPts val="1100"/>
              <a:buChar char="•"/>
              <a:defRPr sz="1467"/>
            </a:lvl4pPr>
            <a:lvl5pPr marL="3047924" lvl="4" indent="-397923" algn="l">
              <a:lnSpc>
                <a:spcPct val="90000"/>
              </a:lnSpc>
              <a:spcBef>
                <a:spcPts val="800"/>
              </a:spcBef>
              <a:spcAft>
                <a:spcPts val="0"/>
              </a:spcAft>
              <a:buSzPts val="1100"/>
              <a:buChar char="•"/>
              <a:defRPr sz="1467"/>
            </a:lvl5pPr>
            <a:lvl6pPr marL="3657509" lvl="5" indent="-397923" algn="l">
              <a:lnSpc>
                <a:spcPct val="90000"/>
              </a:lnSpc>
              <a:spcBef>
                <a:spcPts val="800"/>
              </a:spcBef>
              <a:spcAft>
                <a:spcPts val="0"/>
              </a:spcAft>
              <a:buSzPts val="1100"/>
              <a:buChar char="•"/>
              <a:defRPr sz="1467"/>
            </a:lvl6pPr>
            <a:lvl7pPr marL="4267093" lvl="6" indent="-397923" algn="l">
              <a:lnSpc>
                <a:spcPct val="90000"/>
              </a:lnSpc>
              <a:spcBef>
                <a:spcPts val="800"/>
              </a:spcBef>
              <a:spcAft>
                <a:spcPts val="0"/>
              </a:spcAft>
              <a:buSzPts val="1100"/>
              <a:buChar char="•"/>
              <a:defRPr sz="1467"/>
            </a:lvl7pPr>
            <a:lvl8pPr marL="4876678" lvl="7" indent="-397923" algn="l">
              <a:lnSpc>
                <a:spcPct val="90000"/>
              </a:lnSpc>
              <a:spcBef>
                <a:spcPts val="800"/>
              </a:spcBef>
              <a:spcAft>
                <a:spcPts val="0"/>
              </a:spcAft>
              <a:buSzPts val="1100"/>
              <a:buChar char="•"/>
              <a:defRPr sz="1467"/>
            </a:lvl8pPr>
            <a:lvl9pPr marL="5486263" lvl="8" indent="-397923" algn="l">
              <a:lnSpc>
                <a:spcPct val="90000"/>
              </a:lnSpc>
              <a:spcBef>
                <a:spcPts val="800"/>
              </a:spcBef>
              <a:spcAft>
                <a:spcPts val="0"/>
              </a:spcAft>
              <a:buSzPts val="1100"/>
              <a:buChar char="•"/>
              <a:defRPr sz="1467"/>
            </a:lvl9pPr>
          </a:lstStyle>
          <a:p>
            <a:endParaRPr/>
          </a:p>
        </p:txBody>
      </p:sp>
      <p:sp>
        <p:nvSpPr>
          <p:cNvPr id="89" name="Google Shape;89;p20"/>
          <p:cNvSpPr txBox="1">
            <a:spLocks noGrp="1"/>
          </p:cNvSpPr>
          <p:nvPr>
            <p:ph type="ftr" idx="11"/>
          </p:nvPr>
        </p:nvSpPr>
        <p:spPr>
          <a:xfrm>
            <a:off x="1524000" y="6362700"/>
            <a:ext cx="6881600" cy="25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20"/>
          <p:cNvSpPr txBox="1">
            <a:spLocks noGrp="1"/>
          </p:cNvSpPr>
          <p:nvPr>
            <p:ph type="dt" idx="10"/>
          </p:nvPr>
        </p:nvSpPr>
        <p:spPr>
          <a:xfrm>
            <a:off x="8610600" y="6362700"/>
            <a:ext cx="990800" cy="2572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20"/>
          <p:cNvSpPr txBox="1">
            <a:spLocks noGrp="1"/>
          </p:cNvSpPr>
          <p:nvPr>
            <p:ph type="sldNum" idx="12"/>
          </p:nvPr>
        </p:nvSpPr>
        <p:spPr>
          <a:xfrm>
            <a:off x="9829800" y="6362700"/>
            <a:ext cx="838400" cy="257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6518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1524000" y="457200"/>
            <a:ext cx="9144000" cy="1143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21"/>
          <p:cNvSpPr txBox="1">
            <a:spLocks noGrp="1"/>
          </p:cNvSpPr>
          <p:nvPr>
            <p:ph type="body" idx="1"/>
          </p:nvPr>
        </p:nvSpPr>
        <p:spPr>
          <a:xfrm>
            <a:off x="1527048" y="1828800"/>
            <a:ext cx="4343600" cy="686000"/>
          </a:xfrm>
          <a:prstGeom prst="rect">
            <a:avLst/>
          </a:prstGeom>
          <a:noFill/>
          <a:ln>
            <a:noFill/>
          </a:ln>
        </p:spPr>
        <p:txBody>
          <a:bodyPr spcFirstLastPara="1" wrap="square" lIns="68575" tIns="34275" rIns="68575" bIns="34275" anchor="ctr" anchorCtr="0">
            <a:normAutofit/>
          </a:bodyPr>
          <a:lstStyle>
            <a:lvl1pPr marL="609585" lvl="0" indent="-304792" algn="l">
              <a:lnSpc>
                <a:spcPct val="90000"/>
              </a:lnSpc>
              <a:spcBef>
                <a:spcPts val="0"/>
              </a:spcBef>
              <a:spcAft>
                <a:spcPts val="0"/>
              </a:spcAft>
              <a:buSzPts val="1700"/>
              <a:buNone/>
              <a:defRPr sz="2267" b="0">
                <a:solidFill>
                  <a:schemeClr val="lt1"/>
                </a:solidFill>
              </a:defRPr>
            </a:lvl1pPr>
            <a:lvl2pPr marL="1219170" lvl="1" indent="-304792" algn="l">
              <a:lnSpc>
                <a:spcPct val="90000"/>
              </a:lnSpc>
              <a:spcBef>
                <a:spcPts val="1067"/>
              </a:spcBef>
              <a:spcAft>
                <a:spcPts val="0"/>
              </a:spcAft>
              <a:buSzPts val="1500"/>
              <a:buNone/>
              <a:defRPr sz="2000" b="1"/>
            </a:lvl2pPr>
            <a:lvl3pPr marL="1828754" lvl="2" indent="-304792" algn="l">
              <a:lnSpc>
                <a:spcPct val="90000"/>
              </a:lnSpc>
              <a:spcBef>
                <a:spcPts val="800"/>
              </a:spcBef>
              <a:spcAft>
                <a:spcPts val="0"/>
              </a:spcAft>
              <a:buSzPts val="1400"/>
              <a:buNone/>
              <a:defRPr sz="1867" b="1"/>
            </a:lvl3pPr>
            <a:lvl4pPr marL="2438339" lvl="3" indent="-304792" algn="l">
              <a:lnSpc>
                <a:spcPct val="90000"/>
              </a:lnSpc>
              <a:spcBef>
                <a:spcPts val="800"/>
              </a:spcBef>
              <a:spcAft>
                <a:spcPts val="0"/>
              </a:spcAft>
              <a:buSzPts val="1200"/>
              <a:buNone/>
              <a:defRPr sz="1600" b="1"/>
            </a:lvl4pPr>
            <a:lvl5pPr marL="3047924" lvl="4" indent="-304792" algn="l">
              <a:lnSpc>
                <a:spcPct val="90000"/>
              </a:lnSpc>
              <a:spcBef>
                <a:spcPts val="800"/>
              </a:spcBef>
              <a:spcAft>
                <a:spcPts val="0"/>
              </a:spcAft>
              <a:buSzPts val="1200"/>
              <a:buNone/>
              <a:defRPr sz="1600" b="1"/>
            </a:lvl5pPr>
            <a:lvl6pPr marL="3657509" lvl="5" indent="-304792" algn="l">
              <a:lnSpc>
                <a:spcPct val="90000"/>
              </a:lnSpc>
              <a:spcBef>
                <a:spcPts val="800"/>
              </a:spcBef>
              <a:spcAft>
                <a:spcPts val="0"/>
              </a:spcAft>
              <a:buSzPts val="1200"/>
              <a:buNone/>
              <a:defRPr sz="1600" b="1"/>
            </a:lvl6pPr>
            <a:lvl7pPr marL="4267093" lvl="6" indent="-304792" algn="l">
              <a:lnSpc>
                <a:spcPct val="90000"/>
              </a:lnSpc>
              <a:spcBef>
                <a:spcPts val="800"/>
              </a:spcBef>
              <a:spcAft>
                <a:spcPts val="0"/>
              </a:spcAft>
              <a:buSzPts val="1200"/>
              <a:buNone/>
              <a:defRPr sz="1600" b="1"/>
            </a:lvl7pPr>
            <a:lvl8pPr marL="4876678" lvl="7" indent="-304792" algn="l">
              <a:lnSpc>
                <a:spcPct val="90000"/>
              </a:lnSpc>
              <a:spcBef>
                <a:spcPts val="800"/>
              </a:spcBef>
              <a:spcAft>
                <a:spcPts val="0"/>
              </a:spcAft>
              <a:buSzPts val="1200"/>
              <a:buNone/>
              <a:defRPr sz="1600" b="1"/>
            </a:lvl8pPr>
            <a:lvl9pPr marL="5486263" lvl="8" indent="-304792" algn="l">
              <a:lnSpc>
                <a:spcPct val="90000"/>
              </a:lnSpc>
              <a:spcBef>
                <a:spcPts val="800"/>
              </a:spcBef>
              <a:spcAft>
                <a:spcPts val="0"/>
              </a:spcAft>
              <a:buSzPts val="1200"/>
              <a:buNone/>
              <a:defRPr sz="1600" b="1"/>
            </a:lvl9pPr>
          </a:lstStyle>
          <a:p>
            <a:endParaRPr/>
          </a:p>
        </p:txBody>
      </p:sp>
      <p:sp>
        <p:nvSpPr>
          <p:cNvPr id="95" name="Google Shape;95;p21"/>
          <p:cNvSpPr txBox="1">
            <a:spLocks noGrp="1"/>
          </p:cNvSpPr>
          <p:nvPr>
            <p:ph type="body" idx="2"/>
          </p:nvPr>
        </p:nvSpPr>
        <p:spPr>
          <a:xfrm>
            <a:off x="1527048" y="2514600"/>
            <a:ext cx="4343600" cy="3581600"/>
          </a:xfrm>
          <a:prstGeom prst="rect">
            <a:avLst/>
          </a:prstGeom>
          <a:noFill/>
          <a:ln>
            <a:noFill/>
          </a:ln>
        </p:spPr>
        <p:txBody>
          <a:bodyPr spcFirstLastPara="1" wrap="square" lIns="68575" tIns="34275" rIns="68575" bIns="34275" anchor="t" anchorCtr="0">
            <a:normAutofit/>
          </a:bodyPr>
          <a:lstStyle>
            <a:lvl1pPr marL="609585" lvl="0" indent="-431789" algn="l">
              <a:lnSpc>
                <a:spcPct val="90000"/>
              </a:lnSpc>
              <a:spcBef>
                <a:spcPts val="1867"/>
              </a:spcBef>
              <a:spcAft>
                <a:spcPts val="0"/>
              </a:spcAft>
              <a:buSzPts val="1500"/>
              <a:buChar char="•"/>
              <a:defRPr sz="2000"/>
            </a:lvl1pPr>
            <a:lvl2pPr marL="1219170" lvl="1" indent="-423323" algn="l">
              <a:lnSpc>
                <a:spcPct val="90000"/>
              </a:lnSpc>
              <a:spcBef>
                <a:spcPts val="1067"/>
              </a:spcBef>
              <a:spcAft>
                <a:spcPts val="0"/>
              </a:spcAft>
              <a:buSzPts val="1400"/>
              <a:buChar char="•"/>
              <a:defRPr sz="1867"/>
            </a:lvl2pPr>
            <a:lvl3pPr marL="1828754" lvl="2" indent="-406390" algn="l">
              <a:lnSpc>
                <a:spcPct val="90000"/>
              </a:lnSpc>
              <a:spcBef>
                <a:spcPts val="800"/>
              </a:spcBef>
              <a:spcAft>
                <a:spcPts val="0"/>
              </a:spcAft>
              <a:buSzPts val="1200"/>
              <a:buChar char="•"/>
              <a:defRPr sz="1600"/>
            </a:lvl3pPr>
            <a:lvl4pPr marL="2438339" lvl="3" indent="-397923" algn="l">
              <a:lnSpc>
                <a:spcPct val="90000"/>
              </a:lnSpc>
              <a:spcBef>
                <a:spcPts val="800"/>
              </a:spcBef>
              <a:spcAft>
                <a:spcPts val="0"/>
              </a:spcAft>
              <a:buSzPts val="1100"/>
              <a:buChar char="•"/>
              <a:defRPr sz="1467"/>
            </a:lvl4pPr>
            <a:lvl5pPr marL="3047924" lvl="4" indent="-397923" algn="l">
              <a:lnSpc>
                <a:spcPct val="90000"/>
              </a:lnSpc>
              <a:spcBef>
                <a:spcPts val="800"/>
              </a:spcBef>
              <a:spcAft>
                <a:spcPts val="0"/>
              </a:spcAft>
              <a:buSzPts val="1100"/>
              <a:buChar char="•"/>
              <a:defRPr sz="1467"/>
            </a:lvl5pPr>
            <a:lvl6pPr marL="3657509" lvl="5" indent="-397923" algn="l">
              <a:lnSpc>
                <a:spcPct val="90000"/>
              </a:lnSpc>
              <a:spcBef>
                <a:spcPts val="800"/>
              </a:spcBef>
              <a:spcAft>
                <a:spcPts val="0"/>
              </a:spcAft>
              <a:buSzPts val="1100"/>
              <a:buChar char="•"/>
              <a:defRPr sz="1467"/>
            </a:lvl6pPr>
            <a:lvl7pPr marL="4267093" lvl="6" indent="-397923" algn="l">
              <a:lnSpc>
                <a:spcPct val="90000"/>
              </a:lnSpc>
              <a:spcBef>
                <a:spcPts val="800"/>
              </a:spcBef>
              <a:spcAft>
                <a:spcPts val="0"/>
              </a:spcAft>
              <a:buSzPts val="1100"/>
              <a:buChar char="•"/>
              <a:defRPr sz="1467"/>
            </a:lvl7pPr>
            <a:lvl8pPr marL="4876678" lvl="7" indent="-397923" algn="l">
              <a:lnSpc>
                <a:spcPct val="90000"/>
              </a:lnSpc>
              <a:spcBef>
                <a:spcPts val="800"/>
              </a:spcBef>
              <a:spcAft>
                <a:spcPts val="0"/>
              </a:spcAft>
              <a:buSzPts val="1100"/>
              <a:buChar char="•"/>
              <a:defRPr sz="1467"/>
            </a:lvl8pPr>
            <a:lvl9pPr marL="5486263" lvl="8" indent="-397923" algn="l">
              <a:lnSpc>
                <a:spcPct val="90000"/>
              </a:lnSpc>
              <a:spcBef>
                <a:spcPts val="800"/>
              </a:spcBef>
              <a:spcAft>
                <a:spcPts val="0"/>
              </a:spcAft>
              <a:buSzPts val="1100"/>
              <a:buChar char="•"/>
              <a:defRPr sz="1467"/>
            </a:lvl9pPr>
          </a:lstStyle>
          <a:p>
            <a:endParaRPr/>
          </a:p>
        </p:txBody>
      </p:sp>
      <p:sp>
        <p:nvSpPr>
          <p:cNvPr id="96" name="Google Shape;96;p21"/>
          <p:cNvSpPr txBox="1">
            <a:spLocks noGrp="1"/>
          </p:cNvSpPr>
          <p:nvPr>
            <p:ph type="body" idx="3"/>
          </p:nvPr>
        </p:nvSpPr>
        <p:spPr>
          <a:xfrm>
            <a:off x="6327648" y="1828800"/>
            <a:ext cx="4343600" cy="686000"/>
          </a:xfrm>
          <a:prstGeom prst="rect">
            <a:avLst/>
          </a:prstGeom>
          <a:noFill/>
          <a:ln>
            <a:noFill/>
          </a:ln>
        </p:spPr>
        <p:txBody>
          <a:bodyPr spcFirstLastPara="1" wrap="square" lIns="68575" tIns="34275" rIns="68575" bIns="34275" anchor="ctr" anchorCtr="0">
            <a:normAutofit/>
          </a:bodyPr>
          <a:lstStyle>
            <a:lvl1pPr marL="609585" lvl="0" indent="-304792" algn="l">
              <a:lnSpc>
                <a:spcPct val="90000"/>
              </a:lnSpc>
              <a:spcBef>
                <a:spcPts val="0"/>
              </a:spcBef>
              <a:spcAft>
                <a:spcPts val="0"/>
              </a:spcAft>
              <a:buSzPts val="1700"/>
              <a:buNone/>
              <a:defRPr sz="2267" b="0">
                <a:solidFill>
                  <a:schemeClr val="lt1"/>
                </a:solidFill>
              </a:defRPr>
            </a:lvl1pPr>
            <a:lvl2pPr marL="1219170" lvl="1" indent="-304792" algn="l">
              <a:lnSpc>
                <a:spcPct val="90000"/>
              </a:lnSpc>
              <a:spcBef>
                <a:spcPts val="1067"/>
              </a:spcBef>
              <a:spcAft>
                <a:spcPts val="0"/>
              </a:spcAft>
              <a:buSzPts val="1500"/>
              <a:buNone/>
              <a:defRPr sz="2000" b="1"/>
            </a:lvl2pPr>
            <a:lvl3pPr marL="1828754" lvl="2" indent="-304792" algn="l">
              <a:lnSpc>
                <a:spcPct val="90000"/>
              </a:lnSpc>
              <a:spcBef>
                <a:spcPts val="800"/>
              </a:spcBef>
              <a:spcAft>
                <a:spcPts val="0"/>
              </a:spcAft>
              <a:buSzPts val="1400"/>
              <a:buNone/>
              <a:defRPr sz="1867" b="1"/>
            </a:lvl3pPr>
            <a:lvl4pPr marL="2438339" lvl="3" indent="-304792" algn="l">
              <a:lnSpc>
                <a:spcPct val="90000"/>
              </a:lnSpc>
              <a:spcBef>
                <a:spcPts val="800"/>
              </a:spcBef>
              <a:spcAft>
                <a:spcPts val="0"/>
              </a:spcAft>
              <a:buSzPts val="1200"/>
              <a:buNone/>
              <a:defRPr sz="1600" b="1"/>
            </a:lvl4pPr>
            <a:lvl5pPr marL="3047924" lvl="4" indent="-304792" algn="l">
              <a:lnSpc>
                <a:spcPct val="90000"/>
              </a:lnSpc>
              <a:spcBef>
                <a:spcPts val="800"/>
              </a:spcBef>
              <a:spcAft>
                <a:spcPts val="0"/>
              </a:spcAft>
              <a:buSzPts val="1200"/>
              <a:buNone/>
              <a:defRPr sz="1600" b="1"/>
            </a:lvl5pPr>
            <a:lvl6pPr marL="3657509" lvl="5" indent="-304792" algn="l">
              <a:lnSpc>
                <a:spcPct val="90000"/>
              </a:lnSpc>
              <a:spcBef>
                <a:spcPts val="800"/>
              </a:spcBef>
              <a:spcAft>
                <a:spcPts val="0"/>
              </a:spcAft>
              <a:buSzPts val="1200"/>
              <a:buNone/>
              <a:defRPr sz="1600" b="1"/>
            </a:lvl6pPr>
            <a:lvl7pPr marL="4267093" lvl="6" indent="-304792" algn="l">
              <a:lnSpc>
                <a:spcPct val="90000"/>
              </a:lnSpc>
              <a:spcBef>
                <a:spcPts val="800"/>
              </a:spcBef>
              <a:spcAft>
                <a:spcPts val="0"/>
              </a:spcAft>
              <a:buSzPts val="1200"/>
              <a:buNone/>
              <a:defRPr sz="1600" b="1"/>
            </a:lvl7pPr>
            <a:lvl8pPr marL="4876678" lvl="7" indent="-304792" algn="l">
              <a:lnSpc>
                <a:spcPct val="90000"/>
              </a:lnSpc>
              <a:spcBef>
                <a:spcPts val="800"/>
              </a:spcBef>
              <a:spcAft>
                <a:spcPts val="0"/>
              </a:spcAft>
              <a:buSzPts val="1200"/>
              <a:buNone/>
              <a:defRPr sz="1600" b="1"/>
            </a:lvl8pPr>
            <a:lvl9pPr marL="5486263" lvl="8" indent="-304792" algn="l">
              <a:lnSpc>
                <a:spcPct val="90000"/>
              </a:lnSpc>
              <a:spcBef>
                <a:spcPts val="800"/>
              </a:spcBef>
              <a:spcAft>
                <a:spcPts val="0"/>
              </a:spcAft>
              <a:buSzPts val="1200"/>
              <a:buNone/>
              <a:defRPr sz="1600" b="1"/>
            </a:lvl9pPr>
          </a:lstStyle>
          <a:p>
            <a:endParaRPr/>
          </a:p>
        </p:txBody>
      </p:sp>
      <p:sp>
        <p:nvSpPr>
          <p:cNvPr id="97" name="Google Shape;97;p21"/>
          <p:cNvSpPr txBox="1">
            <a:spLocks noGrp="1"/>
          </p:cNvSpPr>
          <p:nvPr>
            <p:ph type="body" idx="4"/>
          </p:nvPr>
        </p:nvSpPr>
        <p:spPr>
          <a:xfrm>
            <a:off x="6327648" y="2514600"/>
            <a:ext cx="4343600" cy="3581600"/>
          </a:xfrm>
          <a:prstGeom prst="rect">
            <a:avLst/>
          </a:prstGeom>
          <a:noFill/>
          <a:ln>
            <a:noFill/>
          </a:ln>
        </p:spPr>
        <p:txBody>
          <a:bodyPr spcFirstLastPara="1" wrap="square" lIns="68575" tIns="34275" rIns="68575" bIns="34275" anchor="t" anchorCtr="0">
            <a:normAutofit/>
          </a:bodyPr>
          <a:lstStyle>
            <a:lvl1pPr marL="609585" lvl="0" indent="-431789" algn="l">
              <a:lnSpc>
                <a:spcPct val="90000"/>
              </a:lnSpc>
              <a:spcBef>
                <a:spcPts val="1867"/>
              </a:spcBef>
              <a:spcAft>
                <a:spcPts val="0"/>
              </a:spcAft>
              <a:buSzPts val="1500"/>
              <a:buChar char="•"/>
              <a:defRPr sz="2000"/>
            </a:lvl1pPr>
            <a:lvl2pPr marL="1219170" lvl="1" indent="-423323" algn="l">
              <a:lnSpc>
                <a:spcPct val="90000"/>
              </a:lnSpc>
              <a:spcBef>
                <a:spcPts val="1067"/>
              </a:spcBef>
              <a:spcAft>
                <a:spcPts val="0"/>
              </a:spcAft>
              <a:buSzPts val="1400"/>
              <a:buChar char="•"/>
              <a:defRPr sz="1867"/>
            </a:lvl2pPr>
            <a:lvl3pPr marL="1828754" lvl="2" indent="-406390" algn="l">
              <a:lnSpc>
                <a:spcPct val="90000"/>
              </a:lnSpc>
              <a:spcBef>
                <a:spcPts val="800"/>
              </a:spcBef>
              <a:spcAft>
                <a:spcPts val="0"/>
              </a:spcAft>
              <a:buSzPts val="1200"/>
              <a:buChar char="•"/>
              <a:defRPr sz="1600"/>
            </a:lvl3pPr>
            <a:lvl4pPr marL="2438339" lvl="3" indent="-397923" algn="l">
              <a:lnSpc>
                <a:spcPct val="90000"/>
              </a:lnSpc>
              <a:spcBef>
                <a:spcPts val="800"/>
              </a:spcBef>
              <a:spcAft>
                <a:spcPts val="0"/>
              </a:spcAft>
              <a:buSzPts val="1100"/>
              <a:buChar char="•"/>
              <a:defRPr sz="1467"/>
            </a:lvl4pPr>
            <a:lvl5pPr marL="3047924" lvl="4" indent="-397923" algn="l">
              <a:lnSpc>
                <a:spcPct val="90000"/>
              </a:lnSpc>
              <a:spcBef>
                <a:spcPts val="800"/>
              </a:spcBef>
              <a:spcAft>
                <a:spcPts val="0"/>
              </a:spcAft>
              <a:buSzPts val="1100"/>
              <a:buChar char="•"/>
              <a:defRPr sz="1467"/>
            </a:lvl5pPr>
            <a:lvl6pPr marL="3657509" lvl="5" indent="-397923" algn="l">
              <a:lnSpc>
                <a:spcPct val="90000"/>
              </a:lnSpc>
              <a:spcBef>
                <a:spcPts val="800"/>
              </a:spcBef>
              <a:spcAft>
                <a:spcPts val="0"/>
              </a:spcAft>
              <a:buSzPts val="1100"/>
              <a:buChar char="•"/>
              <a:defRPr sz="1467"/>
            </a:lvl6pPr>
            <a:lvl7pPr marL="4267093" lvl="6" indent="-397923" algn="l">
              <a:lnSpc>
                <a:spcPct val="90000"/>
              </a:lnSpc>
              <a:spcBef>
                <a:spcPts val="800"/>
              </a:spcBef>
              <a:spcAft>
                <a:spcPts val="0"/>
              </a:spcAft>
              <a:buSzPts val="1100"/>
              <a:buChar char="•"/>
              <a:defRPr sz="1467"/>
            </a:lvl7pPr>
            <a:lvl8pPr marL="4876678" lvl="7" indent="-397923" algn="l">
              <a:lnSpc>
                <a:spcPct val="90000"/>
              </a:lnSpc>
              <a:spcBef>
                <a:spcPts val="800"/>
              </a:spcBef>
              <a:spcAft>
                <a:spcPts val="0"/>
              </a:spcAft>
              <a:buSzPts val="1100"/>
              <a:buChar char="•"/>
              <a:defRPr sz="1467"/>
            </a:lvl8pPr>
            <a:lvl9pPr marL="5486263" lvl="8" indent="-397923" algn="l">
              <a:lnSpc>
                <a:spcPct val="90000"/>
              </a:lnSpc>
              <a:spcBef>
                <a:spcPts val="800"/>
              </a:spcBef>
              <a:spcAft>
                <a:spcPts val="0"/>
              </a:spcAft>
              <a:buSzPts val="1100"/>
              <a:buChar char="•"/>
              <a:defRPr sz="1467"/>
            </a:lvl9pPr>
          </a:lstStyle>
          <a:p>
            <a:endParaRPr/>
          </a:p>
        </p:txBody>
      </p:sp>
      <p:sp>
        <p:nvSpPr>
          <p:cNvPr id="98" name="Google Shape;98;p21"/>
          <p:cNvSpPr txBox="1">
            <a:spLocks noGrp="1"/>
          </p:cNvSpPr>
          <p:nvPr>
            <p:ph type="ftr" idx="11"/>
          </p:nvPr>
        </p:nvSpPr>
        <p:spPr>
          <a:xfrm>
            <a:off x="1524000" y="6362700"/>
            <a:ext cx="6881600" cy="25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21"/>
          <p:cNvSpPr txBox="1">
            <a:spLocks noGrp="1"/>
          </p:cNvSpPr>
          <p:nvPr>
            <p:ph type="dt" idx="10"/>
          </p:nvPr>
        </p:nvSpPr>
        <p:spPr>
          <a:xfrm>
            <a:off x="8610600" y="6362700"/>
            <a:ext cx="990800" cy="2572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21"/>
          <p:cNvSpPr txBox="1">
            <a:spLocks noGrp="1"/>
          </p:cNvSpPr>
          <p:nvPr>
            <p:ph type="sldNum" idx="12"/>
          </p:nvPr>
        </p:nvSpPr>
        <p:spPr>
          <a:xfrm>
            <a:off x="9829800" y="6362700"/>
            <a:ext cx="838400" cy="257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80170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2"/>
          <p:cNvSpPr txBox="1">
            <a:spLocks noGrp="1"/>
          </p:cNvSpPr>
          <p:nvPr>
            <p:ph type="ftr" idx="11"/>
          </p:nvPr>
        </p:nvSpPr>
        <p:spPr>
          <a:xfrm>
            <a:off x="1524000" y="6362700"/>
            <a:ext cx="6881600" cy="25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22"/>
          <p:cNvSpPr txBox="1">
            <a:spLocks noGrp="1"/>
          </p:cNvSpPr>
          <p:nvPr>
            <p:ph type="dt" idx="10"/>
          </p:nvPr>
        </p:nvSpPr>
        <p:spPr>
          <a:xfrm>
            <a:off x="8610600" y="6362700"/>
            <a:ext cx="990800" cy="2572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2"/>
          <p:cNvSpPr txBox="1">
            <a:spLocks noGrp="1"/>
          </p:cNvSpPr>
          <p:nvPr>
            <p:ph type="sldNum" idx="12"/>
          </p:nvPr>
        </p:nvSpPr>
        <p:spPr>
          <a:xfrm>
            <a:off x="9829800" y="6362700"/>
            <a:ext cx="838400" cy="257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5548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5"/>
        <p:cNvGrpSpPr/>
        <p:nvPr/>
      </p:nvGrpSpPr>
      <p:grpSpPr>
        <a:xfrm>
          <a:off x="0" y="0"/>
          <a:ext cx="0" cy="0"/>
          <a:chOff x="0" y="0"/>
          <a:chExt cx="0" cy="0"/>
        </a:xfrm>
      </p:grpSpPr>
      <p:sp>
        <p:nvSpPr>
          <p:cNvPr id="106" name="Google Shape;106;p23"/>
          <p:cNvSpPr txBox="1">
            <a:spLocks noGrp="1"/>
          </p:cNvSpPr>
          <p:nvPr>
            <p:ph type="title"/>
          </p:nvPr>
        </p:nvSpPr>
        <p:spPr>
          <a:xfrm>
            <a:off x="8002587" y="1600200"/>
            <a:ext cx="3122800" cy="1828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600"/>
              <a:buFont typeface="Consolas"/>
              <a:buNone/>
              <a:defRPr sz="3467"/>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23"/>
          <p:cNvSpPr txBox="1">
            <a:spLocks noGrp="1"/>
          </p:cNvSpPr>
          <p:nvPr>
            <p:ph type="body" idx="1"/>
          </p:nvPr>
        </p:nvSpPr>
        <p:spPr>
          <a:xfrm>
            <a:off x="760412" y="762000"/>
            <a:ext cx="6400800" cy="5334000"/>
          </a:xfrm>
          <a:prstGeom prst="rect">
            <a:avLst/>
          </a:prstGeom>
          <a:noFill/>
          <a:ln>
            <a:noFill/>
          </a:ln>
        </p:spPr>
        <p:txBody>
          <a:bodyPr spcFirstLastPara="1" wrap="square" lIns="68575" tIns="34275" rIns="68575" bIns="34275" anchor="t" anchorCtr="0">
            <a:normAutofit/>
          </a:bodyPr>
          <a:lstStyle>
            <a:lvl1pPr marL="609585" lvl="0" indent="-431789" algn="l">
              <a:lnSpc>
                <a:spcPct val="90000"/>
              </a:lnSpc>
              <a:spcBef>
                <a:spcPts val="1867"/>
              </a:spcBef>
              <a:spcAft>
                <a:spcPts val="0"/>
              </a:spcAft>
              <a:buSzPts val="1500"/>
              <a:buChar char="•"/>
              <a:defRPr sz="2000"/>
            </a:lvl1pPr>
            <a:lvl2pPr marL="1219170" lvl="1" indent="-423323" algn="l">
              <a:lnSpc>
                <a:spcPct val="90000"/>
              </a:lnSpc>
              <a:spcBef>
                <a:spcPts val="1067"/>
              </a:spcBef>
              <a:spcAft>
                <a:spcPts val="0"/>
              </a:spcAft>
              <a:buSzPts val="1400"/>
              <a:buChar char="•"/>
              <a:defRPr sz="1867"/>
            </a:lvl2pPr>
            <a:lvl3pPr marL="1828754" lvl="2" indent="-406390" algn="l">
              <a:lnSpc>
                <a:spcPct val="90000"/>
              </a:lnSpc>
              <a:spcBef>
                <a:spcPts val="800"/>
              </a:spcBef>
              <a:spcAft>
                <a:spcPts val="0"/>
              </a:spcAft>
              <a:buSzPts val="1200"/>
              <a:buChar char="•"/>
              <a:defRPr sz="1600"/>
            </a:lvl3pPr>
            <a:lvl4pPr marL="2438339" lvl="3" indent="-397923" algn="l">
              <a:lnSpc>
                <a:spcPct val="90000"/>
              </a:lnSpc>
              <a:spcBef>
                <a:spcPts val="800"/>
              </a:spcBef>
              <a:spcAft>
                <a:spcPts val="0"/>
              </a:spcAft>
              <a:buSzPts val="1100"/>
              <a:buChar char="•"/>
              <a:defRPr sz="1467"/>
            </a:lvl4pPr>
            <a:lvl5pPr marL="3047924" lvl="4" indent="-397923" algn="l">
              <a:lnSpc>
                <a:spcPct val="90000"/>
              </a:lnSpc>
              <a:spcBef>
                <a:spcPts val="800"/>
              </a:spcBef>
              <a:spcAft>
                <a:spcPts val="0"/>
              </a:spcAft>
              <a:buSzPts val="1100"/>
              <a:buChar char="•"/>
              <a:defRPr sz="1467"/>
            </a:lvl5pPr>
            <a:lvl6pPr marL="3657509" lvl="5" indent="-397923" algn="l">
              <a:lnSpc>
                <a:spcPct val="90000"/>
              </a:lnSpc>
              <a:spcBef>
                <a:spcPts val="800"/>
              </a:spcBef>
              <a:spcAft>
                <a:spcPts val="0"/>
              </a:spcAft>
              <a:buSzPts val="1100"/>
              <a:buChar char="•"/>
              <a:defRPr sz="1467"/>
            </a:lvl6pPr>
            <a:lvl7pPr marL="4267093" lvl="6" indent="-397923" algn="l">
              <a:lnSpc>
                <a:spcPct val="90000"/>
              </a:lnSpc>
              <a:spcBef>
                <a:spcPts val="800"/>
              </a:spcBef>
              <a:spcAft>
                <a:spcPts val="0"/>
              </a:spcAft>
              <a:buSzPts val="1100"/>
              <a:buChar char="•"/>
              <a:defRPr sz="1467"/>
            </a:lvl7pPr>
            <a:lvl8pPr marL="4876678" lvl="7" indent="-397923" algn="l">
              <a:lnSpc>
                <a:spcPct val="90000"/>
              </a:lnSpc>
              <a:spcBef>
                <a:spcPts val="800"/>
              </a:spcBef>
              <a:spcAft>
                <a:spcPts val="0"/>
              </a:spcAft>
              <a:buSzPts val="1100"/>
              <a:buChar char="•"/>
              <a:defRPr sz="1467"/>
            </a:lvl8pPr>
            <a:lvl9pPr marL="5486263" lvl="8" indent="-397923" algn="l">
              <a:lnSpc>
                <a:spcPct val="90000"/>
              </a:lnSpc>
              <a:spcBef>
                <a:spcPts val="800"/>
              </a:spcBef>
              <a:spcAft>
                <a:spcPts val="0"/>
              </a:spcAft>
              <a:buSzPts val="1100"/>
              <a:buChar char="•"/>
              <a:defRPr sz="1467"/>
            </a:lvl9pPr>
          </a:lstStyle>
          <a:p>
            <a:endParaRPr/>
          </a:p>
        </p:txBody>
      </p:sp>
      <p:sp>
        <p:nvSpPr>
          <p:cNvPr id="108" name="Google Shape;108;p23"/>
          <p:cNvSpPr txBox="1">
            <a:spLocks noGrp="1"/>
          </p:cNvSpPr>
          <p:nvPr>
            <p:ph type="body" idx="2"/>
          </p:nvPr>
        </p:nvSpPr>
        <p:spPr>
          <a:xfrm>
            <a:off x="8001039" y="3429000"/>
            <a:ext cx="3124400" cy="18288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0"/>
              </a:spcBef>
              <a:spcAft>
                <a:spcPts val="0"/>
              </a:spcAft>
              <a:buSzPts val="1200"/>
              <a:buNone/>
              <a:defRPr sz="1600"/>
            </a:lvl1pPr>
            <a:lvl2pPr marL="1219170" lvl="1" indent="-304792" algn="l">
              <a:lnSpc>
                <a:spcPct val="90000"/>
              </a:lnSpc>
              <a:spcBef>
                <a:spcPts val="1067"/>
              </a:spcBef>
              <a:spcAft>
                <a:spcPts val="0"/>
              </a:spcAft>
              <a:buSzPts val="1100"/>
              <a:buNone/>
              <a:defRPr sz="1467"/>
            </a:lvl2pPr>
            <a:lvl3pPr marL="1828754" lvl="2" indent="-304792" algn="l">
              <a:lnSpc>
                <a:spcPct val="90000"/>
              </a:lnSpc>
              <a:spcBef>
                <a:spcPts val="800"/>
              </a:spcBef>
              <a:spcAft>
                <a:spcPts val="0"/>
              </a:spcAft>
              <a:buSzPts val="900"/>
              <a:buNone/>
              <a:defRPr sz="1200"/>
            </a:lvl3pPr>
            <a:lvl4pPr marL="2438339" lvl="3" indent="-304792" algn="l">
              <a:lnSpc>
                <a:spcPct val="90000"/>
              </a:lnSpc>
              <a:spcBef>
                <a:spcPts val="800"/>
              </a:spcBef>
              <a:spcAft>
                <a:spcPts val="0"/>
              </a:spcAft>
              <a:buSzPts val="800"/>
              <a:buNone/>
              <a:defRPr sz="1067"/>
            </a:lvl4pPr>
            <a:lvl5pPr marL="3047924" lvl="4" indent="-304792" algn="l">
              <a:lnSpc>
                <a:spcPct val="90000"/>
              </a:lnSpc>
              <a:spcBef>
                <a:spcPts val="800"/>
              </a:spcBef>
              <a:spcAft>
                <a:spcPts val="0"/>
              </a:spcAft>
              <a:buSzPts val="800"/>
              <a:buNone/>
              <a:defRPr sz="1067"/>
            </a:lvl5pPr>
            <a:lvl6pPr marL="3657509" lvl="5" indent="-304792" algn="l">
              <a:lnSpc>
                <a:spcPct val="90000"/>
              </a:lnSpc>
              <a:spcBef>
                <a:spcPts val="800"/>
              </a:spcBef>
              <a:spcAft>
                <a:spcPts val="0"/>
              </a:spcAft>
              <a:buSzPts val="800"/>
              <a:buNone/>
              <a:defRPr sz="1067"/>
            </a:lvl6pPr>
            <a:lvl7pPr marL="4267093" lvl="6" indent="-304792" algn="l">
              <a:lnSpc>
                <a:spcPct val="90000"/>
              </a:lnSpc>
              <a:spcBef>
                <a:spcPts val="800"/>
              </a:spcBef>
              <a:spcAft>
                <a:spcPts val="0"/>
              </a:spcAft>
              <a:buSzPts val="800"/>
              <a:buNone/>
              <a:defRPr sz="1067"/>
            </a:lvl7pPr>
            <a:lvl8pPr marL="4876678" lvl="7" indent="-304792" algn="l">
              <a:lnSpc>
                <a:spcPct val="90000"/>
              </a:lnSpc>
              <a:spcBef>
                <a:spcPts val="800"/>
              </a:spcBef>
              <a:spcAft>
                <a:spcPts val="0"/>
              </a:spcAft>
              <a:buSzPts val="800"/>
              <a:buNone/>
              <a:defRPr sz="1067"/>
            </a:lvl8pPr>
            <a:lvl9pPr marL="5486263" lvl="8" indent="-304792" algn="l">
              <a:lnSpc>
                <a:spcPct val="90000"/>
              </a:lnSpc>
              <a:spcBef>
                <a:spcPts val="800"/>
              </a:spcBef>
              <a:spcAft>
                <a:spcPts val="0"/>
              </a:spcAft>
              <a:buSzPts val="800"/>
              <a:buNone/>
              <a:defRPr sz="1067"/>
            </a:lvl9pPr>
          </a:lstStyle>
          <a:p>
            <a:endParaRPr/>
          </a:p>
        </p:txBody>
      </p:sp>
      <p:sp>
        <p:nvSpPr>
          <p:cNvPr id="109" name="Google Shape;109;p23"/>
          <p:cNvSpPr txBox="1">
            <a:spLocks noGrp="1"/>
          </p:cNvSpPr>
          <p:nvPr>
            <p:ph type="ftr" idx="11"/>
          </p:nvPr>
        </p:nvSpPr>
        <p:spPr>
          <a:xfrm>
            <a:off x="1524000" y="6362700"/>
            <a:ext cx="6881600" cy="25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23"/>
          <p:cNvSpPr txBox="1">
            <a:spLocks noGrp="1"/>
          </p:cNvSpPr>
          <p:nvPr>
            <p:ph type="dt" idx="10"/>
          </p:nvPr>
        </p:nvSpPr>
        <p:spPr>
          <a:xfrm>
            <a:off x="8610600" y="6362700"/>
            <a:ext cx="990800" cy="2572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23"/>
          <p:cNvSpPr txBox="1">
            <a:spLocks noGrp="1"/>
          </p:cNvSpPr>
          <p:nvPr>
            <p:ph type="sldNum" idx="12"/>
          </p:nvPr>
        </p:nvSpPr>
        <p:spPr>
          <a:xfrm>
            <a:off x="9829800" y="6362700"/>
            <a:ext cx="838400" cy="257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9736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a:off x="7997952" y="1600200"/>
            <a:ext cx="3127200" cy="1828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600"/>
              <a:buFont typeface="Consolas"/>
              <a:buNone/>
              <a:defRPr sz="3467"/>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24"/>
          <p:cNvSpPr>
            <a:spLocks noGrp="1"/>
          </p:cNvSpPr>
          <p:nvPr>
            <p:ph type="pic" idx="2"/>
          </p:nvPr>
        </p:nvSpPr>
        <p:spPr>
          <a:xfrm>
            <a:off x="781251" y="777240"/>
            <a:ext cx="6400800" cy="5303600"/>
          </a:xfrm>
          <a:prstGeom prst="rect">
            <a:avLst/>
          </a:prstGeom>
          <a:noFill/>
          <a:ln>
            <a:noFill/>
          </a:ln>
        </p:spPr>
      </p:sp>
      <p:sp>
        <p:nvSpPr>
          <p:cNvPr id="115" name="Google Shape;115;p24"/>
          <p:cNvSpPr txBox="1">
            <a:spLocks noGrp="1"/>
          </p:cNvSpPr>
          <p:nvPr>
            <p:ph type="body" idx="1"/>
          </p:nvPr>
        </p:nvSpPr>
        <p:spPr>
          <a:xfrm>
            <a:off x="7997952" y="3429000"/>
            <a:ext cx="3127200" cy="18288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0"/>
              </a:spcBef>
              <a:spcAft>
                <a:spcPts val="0"/>
              </a:spcAft>
              <a:buSzPts val="1200"/>
              <a:buNone/>
              <a:defRPr sz="1600"/>
            </a:lvl1pPr>
            <a:lvl2pPr marL="1219170" lvl="1" indent="-304792" algn="l">
              <a:lnSpc>
                <a:spcPct val="90000"/>
              </a:lnSpc>
              <a:spcBef>
                <a:spcPts val="1067"/>
              </a:spcBef>
              <a:spcAft>
                <a:spcPts val="0"/>
              </a:spcAft>
              <a:buSzPts val="1100"/>
              <a:buNone/>
              <a:defRPr sz="1467"/>
            </a:lvl2pPr>
            <a:lvl3pPr marL="1828754" lvl="2" indent="-304792" algn="l">
              <a:lnSpc>
                <a:spcPct val="90000"/>
              </a:lnSpc>
              <a:spcBef>
                <a:spcPts val="800"/>
              </a:spcBef>
              <a:spcAft>
                <a:spcPts val="0"/>
              </a:spcAft>
              <a:buSzPts val="900"/>
              <a:buNone/>
              <a:defRPr sz="1200"/>
            </a:lvl3pPr>
            <a:lvl4pPr marL="2438339" lvl="3" indent="-304792" algn="l">
              <a:lnSpc>
                <a:spcPct val="90000"/>
              </a:lnSpc>
              <a:spcBef>
                <a:spcPts val="800"/>
              </a:spcBef>
              <a:spcAft>
                <a:spcPts val="0"/>
              </a:spcAft>
              <a:buSzPts val="800"/>
              <a:buNone/>
              <a:defRPr sz="1067"/>
            </a:lvl4pPr>
            <a:lvl5pPr marL="3047924" lvl="4" indent="-304792" algn="l">
              <a:lnSpc>
                <a:spcPct val="90000"/>
              </a:lnSpc>
              <a:spcBef>
                <a:spcPts val="800"/>
              </a:spcBef>
              <a:spcAft>
                <a:spcPts val="0"/>
              </a:spcAft>
              <a:buSzPts val="800"/>
              <a:buNone/>
              <a:defRPr sz="1067"/>
            </a:lvl5pPr>
            <a:lvl6pPr marL="3657509" lvl="5" indent="-304792" algn="l">
              <a:lnSpc>
                <a:spcPct val="90000"/>
              </a:lnSpc>
              <a:spcBef>
                <a:spcPts val="800"/>
              </a:spcBef>
              <a:spcAft>
                <a:spcPts val="0"/>
              </a:spcAft>
              <a:buSzPts val="800"/>
              <a:buNone/>
              <a:defRPr sz="1067"/>
            </a:lvl6pPr>
            <a:lvl7pPr marL="4267093" lvl="6" indent="-304792" algn="l">
              <a:lnSpc>
                <a:spcPct val="90000"/>
              </a:lnSpc>
              <a:spcBef>
                <a:spcPts val="800"/>
              </a:spcBef>
              <a:spcAft>
                <a:spcPts val="0"/>
              </a:spcAft>
              <a:buSzPts val="800"/>
              <a:buNone/>
              <a:defRPr sz="1067"/>
            </a:lvl7pPr>
            <a:lvl8pPr marL="4876678" lvl="7" indent="-304792" algn="l">
              <a:lnSpc>
                <a:spcPct val="90000"/>
              </a:lnSpc>
              <a:spcBef>
                <a:spcPts val="800"/>
              </a:spcBef>
              <a:spcAft>
                <a:spcPts val="0"/>
              </a:spcAft>
              <a:buSzPts val="800"/>
              <a:buNone/>
              <a:defRPr sz="1067"/>
            </a:lvl8pPr>
            <a:lvl9pPr marL="5486263" lvl="8" indent="-304792" algn="l">
              <a:lnSpc>
                <a:spcPct val="90000"/>
              </a:lnSpc>
              <a:spcBef>
                <a:spcPts val="800"/>
              </a:spcBef>
              <a:spcAft>
                <a:spcPts val="0"/>
              </a:spcAft>
              <a:buSzPts val="800"/>
              <a:buNone/>
              <a:defRPr sz="1067"/>
            </a:lvl9pPr>
          </a:lstStyle>
          <a:p>
            <a:endParaRPr/>
          </a:p>
        </p:txBody>
      </p:sp>
      <p:sp>
        <p:nvSpPr>
          <p:cNvPr id="116" name="Google Shape;116;p24" descr="An empty placeholder to add an image. Click on the placeholder and select the image that you wish to add."/>
          <p:cNvSpPr/>
          <p:nvPr/>
        </p:nvSpPr>
        <p:spPr>
          <a:xfrm>
            <a:off x="644091" y="640080"/>
            <a:ext cx="6675200" cy="5578000"/>
          </a:xfrm>
          <a:prstGeom prst="rect">
            <a:avLst/>
          </a:prstGeom>
          <a:solidFill>
            <a:srgbClr val="000000"/>
          </a:solidFill>
          <a:ln w="101600" cap="flat" cmpd="sng">
            <a:solidFill>
              <a:schemeClr val="lt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600" b="0" i="0" u="none" strike="noStrike" cap="none">
              <a:solidFill>
                <a:schemeClr val="lt1"/>
              </a:solidFill>
              <a:latin typeface="Candara"/>
              <a:ea typeface="Candara"/>
              <a:cs typeface="Candara"/>
              <a:sym typeface="Candara"/>
            </a:endParaRPr>
          </a:p>
        </p:txBody>
      </p:sp>
      <p:sp>
        <p:nvSpPr>
          <p:cNvPr id="117" name="Google Shape;117;p24"/>
          <p:cNvSpPr txBox="1">
            <a:spLocks noGrp="1"/>
          </p:cNvSpPr>
          <p:nvPr>
            <p:ph type="ftr" idx="11"/>
          </p:nvPr>
        </p:nvSpPr>
        <p:spPr>
          <a:xfrm>
            <a:off x="1524000" y="6362700"/>
            <a:ext cx="6881600" cy="25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4"/>
          <p:cNvSpPr txBox="1">
            <a:spLocks noGrp="1"/>
          </p:cNvSpPr>
          <p:nvPr>
            <p:ph type="dt" idx="10"/>
          </p:nvPr>
        </p:nvSpPr>
        <p:spPr>
          <a:xfrm>
            <a:off x="8610600" y="6362700"/>
            <a:ext cx="990800" cy="2572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24"/>
          <p:cNvSpPr txBox="1">
            <a:spLocks noGrp="1"/>
          </p:cNvSpPr>
          <p:nvPr>
            <p:ph type="sldNum" idx="12"/>
          </p:nvPr>
        </p:nvSpPr>
        <p:spPr>
          <a:xfrm>
            <a:off x="9829800" y="6362700"/>
            <a:ext cx="838400" cy="257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5458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1524000" y="457200"/>
            <a:ext cx="9144000" cy="1143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25"/>
          <p:cNvSpPr txBox="1">
            <a:spLocks noGrp="1"/>
          </p:cNvSpPr>
          <p:nvPr>
            <p:ph type="body" idx="1"/>
          </p:nvPr>
        </p:nvSpPr>
        <p:spPr>
          <a:xfrm rot="5400000">
            <a:off x="3962400" y="-609600"/>
            <a:ext cx="4267200" cy="91440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867"/>
              </a:spcBef>
              <a:spcAft>
                <a:spcPts val="0"/>
              </a:spcAft>
              <a:buSzPts val="1400"/>
              <a:buChar char="•"/>
              <a:defRPr/>
            </a:lvl1pPr>
            <a:lvl2pPr marL="1219170" lvl="1" indent="-423323" algn="l">
              <a:lnSpc>
                <a:spcPct val="90000"/>
              </a:lnSpc>
              <a:spcBef>
                <a:spcPts val="1067"/>
              </a:spcBef>
              <a:spcAft>
                <a:spcPts val="0"/>
              </a:spcAft>
              <a:buSzPts val="1400"/>
              <a:buChar char="•"/>
              <a:defRPr/>
            </a:lvl2pPr>
            <a:lvl3pPr marL="1828754" lvl="2" indent="-423323" algn="l">
              <a:lnSpc>
                <a:spcPct val="90000"/>
              </a:lnSpc>
              <a:spcBef>
                <a:spcPts val="800"/>
              </a:spcBef>
              <a:spcAft>
                <a:spcPts val="0"/>
              </a:spcAft>
              <a:buSzPts val="1400"/>
              <a:buChar char="•"/>
              <a:defRPr/>
            </a:lvl3pPr>
            <a:lvl4pPr marL="2438339" lvl="3" indent="-423323" algn="l">
              <a:lnSpc>
                <a:spcPct val="90000"/>
              </a:lnSpc>
              <a:spcBef>
                <a:spcPts val="800"/>
              </a:spcBef>
              <a:spcAft>
                <a:spcPts val="0"/>
              </a:spcAft>
              <a:buSzPts val="1400"/>
              <a:buChar char="•"/>
              <a:defRPr/>
            </a:lvl4pPr>
            <a:lvl5pPr marL="3047924" lvl="4" indent="-423323" algn="l">
              <a:lnSpc>
                <a:spcPct val="90000"/>
              </a:lnSpc>
              <a:spcBef>
                <a:spcPts val="800"/>
              </a:spcBef>
              <a:spcAft>
                <a:spcPts val="0"/>
              </a:spcAft>
              <a:buSzPts val="1400"/>
              <a:buChar char="•"/>
              <a:defRPr/>
            </a:lvl5pPr>
            <a:lvl6pPr marL="3657509" lvl="5" indent="-423323" algn="l">
              <a:lnSpc>
                <a:spcPct val="90000"/>
              </a:lnSpc>
              <a:spcBef>
                <a:spcPts val="800"/>
              </a:spcBef>
              <a:spcAft>
                <a:spcPts val="0"/>
              </a:spcAft>
              <a:buSzPts val="1400"/>
              <a:buChar char="•"/>
              <a:defRPr/>
            </a:lvl6pPr>
            <a:lvl7pPr marL="4267093" lvl="6" indent="-423323" algn="l">
              <a:lnSpc>
                <a:spcPct val="90000"/>
              </a:lnSpc>
              <a:spcBef>
                <a:spcPts val="800"/>
              </a:spcBef>
              <a:spcAft>
                <a:spcPts val="0"/>
              </a:spcAft>
              <a:buSzPts val="1400"/>
              <a:buChar char="•"/>
              <a:defRPr/>
            </a:lvl7pPr>
            <a:lvl8pPr marL="4876678" lvl="7" indent="-423323" algn="l">
              <a:lnSpc>
                <a:spcPct val="90000"/>
              </a:lnSpc>
              <a:spcBef>
                <a:spcPts val="800"/>
              </a:spcBef>
              <a:spcAft>
                <a:spcPts val="0"/>
              </a:spcAft>
              <a:buSzPts val="1400"/>
              <a:buChar char="•"/>
              <a:defRPr/>
            </a:lvl8pPr>
            <a:lvl9pPr marL="5486263" lvl="8" indent="-423323" algn="l">
              <a:lnSpc>
                <a:spcPct val="90000"/>
              </a:lnSpc>
              <a:spcBef>
                <a:spcPts val="800"/>
              </a:spcBef>
              <a:spcAft>
                <a:spcPts val="0"/>
              </a:spcAft>
              <a:buSzPts val="1400"/>
              <a:buChar char="•"/>
              <a:defRPr/>
            </a:lvl9pPr>
          </a:lstStyle>
          <a:p>
            <a:endParaRPr/>
          </a:p>
        </p:txBody>
      </p:sp>
      <p:sp>
        <p:nvSpPr>
          <p:cNvPr id="123" name="Google Shape;123;p25"/>
          <p:cNvSpPr txBox="1">
            <a:spLocks noGrp="1"/>
          </p:cNvSpPr>
          <p:nvPr>
            <p:ph type="ftr" idx="11"/>
          </p:nvPr>
        </p:nvSpPr>
        <p:spPr>
          <a:xfrm>
            <a:off x="1524000" y="6362700"/>
            <a:ext cx="6881600" cy="25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25"/>
          <p:cNvSpPr txBox="1">
            <a:spLocks noGrp="1"/>
          </p:cNvSpPr>
          <p:nvPr>
            <p:ph type="dt" idx="10"/>
          </p:nvPr>
        </p:nvSpPr>
        <p:spPr>
          <a:xfrm>
            <a:off x="8610600" y="6362700"/>
            <a:ext cx="990800" cy="2572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5"/>
          <p:cNvSpPr txBox="1">
            <a:spLocks noGrp="1"/>
          </p:cNvSpPr>
          <p:nvPr>
            <p:ph type="sldNum" idx="12"/>
          </p:nvPr>
        </p:nvSpPr>
        <p:spPr>
          <a:xfrm>
            <a:off x="9829800" y="6362700"/>
            <a:ext cx="838400" cy="257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981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rot="5400000">
            <a:off x="6877000" y="2304999"/>
            <a:ext cx="5638800" cy="1943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26"/>
          <p:cNvSpPr txBox="1">
            <a:spLocks noGrp="1"/>
          </p:cNvSpPr>
          <p:nvPr>
            <p:ph type="body" idx="1"/>
          </p:nvPr>
        </p:nvSpPr>
        <p:spPr>
          <a:xfrm rot="5400000">
            <a:off x="2228900" y="-247600"/>
            <a:ext cx="5638800" cy="7048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867"/>
              </a:spcBef>
              <a:spcAft>
                <a:spcPts val="0"/>
              </a:spcAft>
              <a:buSzPts val="1400"/>
              <a:buChar char="•"/>
              <a:defRPr/>
            </a:lvl1pPr>
            <a:lvl2pPr marL="1219170" lvl="1" indent="-423323" algn="l">
              <a:lnSpc>
                <a:spcPct val="90000"/>
              </a:lnSpc>
              <a:spcBef>
                <a:spcPts val="1067"/>
              </a:spcBef>
              <a:spcAft>
                <a:spcPts val="0"/>
              </a:spcAft>
              <a:buSzPts val="1400"/>
              <a:buChar char="•"/>
              <a:defRPr/>
            </a:lvl2pPr>
            <a:lvl3pPr marL="1828754" lvl="2" indent="-423323" algn="l">
              <a:lnSpc>
                <a:spcPct val="90000"/>
              </a:lnSpc>
              <a:spcBef>
                <a:spcPts val="800"/>
              </a:spcBef>
              <a:spcAft>
                <a:spcPts val="0"/>
              </a:spcAft>
              <a:buSzPts val="1400"/>
              <a:buChar char="•"/>
              <a:defRPr/>
            </a:lvl3pPr>
            <a:lvl4pPr marL="2438339" lvl="3" indent="-423323" algn="l">
              <a:lnSpc>
                <a:spcPct val="90000"/>
              </a:lnSpc>
              <a:spcBef>
                <a:spcPts val="800"/>
              </a:spcBef>
              <a:spcAft>
                <a:spcPts val="0"/>
              </a:spcAft>
              <a:buSzPts val="1400"/>
              <a:buChar char="•"/>
              <a:defRPr/>
            </a:lvl4pPr>
            <a:lvl5pPr marL="3047924" lvl="4" indent="-423323" algn="l">
              <a:lnSpc>
                <a:spcPct val="90000"/>
              </a:lnSpc>
              <a:spcBef>
                <a:spcPts val="800"/>
              </a:spcBef>
              <a:spcAft>
                <a:spcPts val="0"/>
              </a:spcAft>
              <a:buSzPts val="1400"/>
              <a:buChar char="•"/>
              <a:defRPr/>
            </a:lvl5pPr>
            <a:lvl6pPr marL="3657509" lvl="5" indent="-423323" algn="l">
              <a:lnSpc>
                <a:spcPct val="90000"/>
              </a:lnSpc>
              <a:spcBef>
                <a:spcPts val="800"/>
              </a:spcBef>
              <a:spcAft>
                <a:spcPts val="0"/>
              </a:spcAft>
              <a:buSzPts val="1400"/>
              <a:buChar char="•"/>
              <a:defRPr/>
            </a:lvl6pPr>
            <a:lvl7pPr marL="4267093" lvl="6" indent="-423323" algn="l">
              <a:lnSpc>
                <a:spcPct val="90000"/>
              </a:lnSpc>
              <a:spcBef>
                <a:spcPts val="800"/>
              </a:spcBef>
              <a:spcAft>
                <a:spcPts val="0"/>
              </a:spcAft>
              <a:buSzPts val="1400"/>
              <a:buChar char="•"/>
              <a:defRPr/>
            </a:lvl7pPr>
            <a:lvl8pPr marL="4876678" lvl="7" indent="-423323" algn="l">
              <a:lnSpc>
                <a:spcPct val="90000"/>
              </a:lnSpc>
              <a:spcBef>
                <a:spcPts val="800"/>
              </a:spcBef>
              <a:spcAft>
                <a:spcPts val="0"/>
              </a:spcAft>
              <a:buSzPts val="1400"/>
              <a:buChar char="•"/>
              <a:defRPr/>
            </a:lvl8pPr>
            <a:lvl9pPr marL="5486263" lvl="8" indent="-423323" algn="l">
              <a:lnSpc>
                <a:spcPct val="90000"/>
              </a:lnSpc>
              <a:spcBef>
                <a:spcPts val="800"/>
              </a:spcBef>
              <a:spcAft>
                <a:spcPts val="0"/>
              </a:spcAft>
              <a:buSzPts val="1400"/>
              <a:buChar char="•"/>
              <a:defRPr/>
            </a:lvl9pPr>
          </a:lstStyle>
          <a:p>
            <a:endParaRPr/>
          </a:p>
        </p:txBody>
      </p:sp>
      <p:sp>
        <p:nvSpPr>
          <p:cNvPr id="129" name="Google Shape;129;p26"/>
          <p:cNvSpPr txBox="1">
            <a:spLocks noGrp="1"/>
          </p:cNvSpPr>
          <p:nvPr>
            <p:ph type="ftr" idx="11"/>
          </p:nvPr>
        </p:nvSpPr>
        <p:spPr>
          <a:xfrm>
            <a:off x="1524000" y="6362700"/>
            <a:ext cx="6881600" cy="25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26"/>
          <p:cNvSpPr txBox="1">
            <a:spLocks noGrp="1"/>
          </p:cNvSpPr>
          <p:nvPr>
            <p:ph type="dt" idx="10"/>
          </p:nvPr>
        </p:nvSpPr>
        <p:spPr>
          <a:xfrm>
            <a:off x="8610600" y="6362700"/>
            <a:ext cx="990800" cy="2572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6"/>
          <p:cNvSpPr txBox="1">
            <a:spLocks noGrp="1"/>
          </p:cNvSpPr>
          <p:nvPr>
            <p:ph type="sldNum" idx="12"/>
          </p:nvPr>
        </p:nvSpPr>
        <p:spPr>
          <a:xfrm>
            <a:off x="9829800" y="6362700"/>
            <a:ext cx="838400" cy="257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21078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12472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Peachy Parallel Assignments</a:t>
            </a:r>
          </a:p>
        </p:txBody>
      </p:sp>
      <p:sp>
        <p:nvSpPr>
          <p:cNvPr id="6" name="Slide Number Placeholder 5"/>
          <p:cNvSpPr>
            <a:spLocks noGrp="1"/>
          </p:cNvSpPr>
          <p:nvPr>
            <p:ph type="sldNum" sz="quarter" idx="12"/>
          </p:nvPr>
        </p:nvSpPr>
        <p:spPr>
          <a:xfrm>
            <a:off x="6314173" y="6356350"/>
            <a:ext cx="5039627" cy="365125"/>
          </a:xfrm>
        </p:spPr>
        <p:txBody>
          <a:bodyPr/>
          <a:lstStyle/>
          <a:p>
            <a:r>
              <a:rPr lang="en-US" dirty="0"/>
              <a:t>https://</a:t>
            </a:r>
            <a:r>
              <a:rPr lang="en-US" dirty="0" err="1"/>
              <a:t>tcpp.cs.gsu.edu</a:t>
            </a:r>
            <a:r>
              <a:rPr lang="en-US" dirty="0"/>
              <a:t>/curriculum/?q=peachy or Google Peachy assignment</a:t>
            </a:r>
          </a:p>
          <a:p>
            <a:endParaRPr lang="en-US" dirty="0"/>
          </a:p>
        </p:txBody>
      </p:sp>
    </p:spTree>
    <p:extLst>
      <p:ext uri="{BB962C8B-B14F-4D97-AF65-F5344CB8AC3E}">
        <p14:creationId xmlns:p14="http://schemas.microsoft.com/office/powerpoint/2010/main" val="3486387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056FE-9BF5-F446-998A-ADF791779287}" type="datetimeFigureOut">
              <a:rPr lang="en-US" smtClean="0"/>
              <a:t>5/23/26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F5E2-25CE-9E45-AFE6-903E10B86874}" type="slidenum">
              <a:rPr lang="en-US" smtClean="0"/>
              <a:t>‹#›</a:t>
            </a:fld>
            <a:endParaRPr lang="en-US"/>
          </a:p>
        </p:txBody>
      </p:sp>
    </p:spTree>
    <p:extLst>
      <p:ext uri="{BB962C8B-B14F-4D97-AF65-F5344CB8AC3E}">
        <p14:creationId xmlns:p14="http://schemas.microsoft.com/office/powerpoint/2010/main" val="16782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9DF2-EF4C-8772-2C83-6D476A42B6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024B97-5581-6AF7-833E-F1E6CF3A87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A94F6-E0A8-0A7A-A2EA-024F0B3D3C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A90F07-FCCB-987E-B160-1B95DF820989}"/>
              </a:ext>
            </a:extLst>
          </p:cNvPr>
          <p:cNvSpPr>
            <a:spLocks noGrp="1"/>
          </p:cNvSpPr>
          <p:nvPr>
            <p:ph type="dt" sz="half" idx="10"/>
          </p:nvPr>
        </p:nvSpPr>
        <p:spPr/>
        <p:txBody>
          <a:bodyPr/>
          <a:lstStyle/>
          <a:p>
            <a:fld id="{123793A9-9A75-A540-AF55-31F3DE4226FB}" type="datetimeFigureOut">
              <a:rPr lang="en-US" smtClean="0"/>
              <a:t>5/23/26</a:t>
            </a:fld>
            <a:endParaRPr lang="en-US"/>
          </a:p>
        </p:txBody>
      </p:sp>
      <p:sp>
        <p:nvSpPr>
          <p:cNvPr id="6" name="Footer Placeholder 5">
            <a:extLst>
              <a:ext uri="{FF2B5EF4-FFF2-40B4-BE49-F238E27FC236}">
                <a16:creationId xmlns:a16="http://schemas.microsoft.com/office/drawing/2014/main" id="{993EF602-F38F-31AB-1792-82A63A5D3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B4F21-65A2-1C21-9272-2FE0EEF56C5D}"/>
              </a:ext>
            </a:extLst>
          </p:cNvPr>
          <p:cNvSpPr>
            <a:spLocks noGrp="1"/>
          </p:cNvSpPr>
          <p:nvPr>
            <p:ph type="sldNum" sz="quarter" idx="12"/>
          </p:nvPr>
        </p:nvSpPr>
        <p:spPr/>
        <p:txBody>
          <a:bodyPr/>
          <a:lstStyle/>
          <a:p>
            <a:fld id="{874BA89B-7874-A748-B77F-8095F0F213E1}" type="slidenum">
              <a:rPr lang="en-US" smtClean="0"/>
              <a:t>‹#›</a:t>
            </a:fld>
            <a:endParaRPr lang="en-US"/>
          </a:p>
        </p:txBody>
      </p:sp>
    </p:spTree>
    <p:extLst>
      <p:ext uri="{BB962C8B-B14F-4D97-AF65-F5344CB8AC3E}">
        <p14:creationId xmlns:p14="http://schemas.microsoft.com/office/powerpoint/2010/main" val="23231768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F056FE-9BF5-F446-998A-ADF791779287}" type="datetimeFigureOut">
              <a:rPr lang="en-US" smtClean="0"/>
              <a:t>5/23/26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0F5E2-25CE-9E45-AFE6-903E10B86874}" type="slidenum">
              <a:rPr lang="en-US" smtClean="0"/>
              <a:t>‹#›</a:t>
            </a:fld>
            <a:endParaRPr lang="en-US"/>
          </a:p>
        </p:txBody>
      </p:sp>
    </p:spTree>
    <p:extLst>
      <p:ext uri="{BB962C8B-B14F-4D97-AF65-F5344CB8AC3E}">
        <p14:creationId xmlns:p14="http://schemas.microsoft.com/office/powerpoint/2010/main" val="2996897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F056FE-9BF5-F446-998A-ADF791779287}" type="datetimeFigureOut">
              <a:rPr lang="en-US" smtClean="0"/>
              <a:t>5/23/26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0F5E2-25CE-9E45-AFE6-903E10B86874}" type="slidenum">
              <a:rPr lang="en-US" smtClean="0"/>
              <a:t>‹#›</a:t>
            </a:fld>
            <a:endParaRPr lang="en-US"/>
          </a:p>
        </p:txBody>
      </p:sp>
    </p:spTree>
    <p:extLst>
      <p:ext uri="{BB962C8B-B14F-4D97-AF65-F5344CB8AC3E}">
        <p14:creationId xmlns:p14="http://schemas.microsoft.com/office/powerpoint/2010/main" val="301258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F056FE-9BF5-F446-998A-ADF791779287}" type="datetimeFigureOut">
              <a:rPr lang="en-US" smtClean="0"/>
              <a:t>5/23/26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0F5E2-25CE-9E45-AFE6-903E10B86874}" type="slidenum">
              <a:rPr lang="en-US" smtClean="0"/>
              <a:t>‹#›</a:t>
            </a:fld>
            <a:endParaRPr lang="en-US"/>
          </a:p>
        </p:txBody>
      </p:sp>
    </p:spTree>
    <p:extLst>
      <p:ext uri="{BB962C8B-B14F-4D97-AF65-F5344CB8AC3E}">
        <p14:creationId xmlns:p14="http://schemas.microsoft.com/office/powerpoint/2010/main" val="3154867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056FE-9BF5-F446-998A-ADF791779287}" type="datetimeFigureOut">
              <a:rPr lang="en-US" smtClean="0"/>
              <a:t>5/23/26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30F5E2-25CE-9E45-AFE6-903E10B86874}" type="slidenum">
              <a:rPr lang="en-US" smtClean="0"/>
              <a:t>‹#›</a:t>
            </a:fld>
            <a:endParaRPr lang="en-US"/>
          </a:p>
        </p:txBody>
      </p:sp>
    </p:spTree>
    <p:extLst>
      <p:ext uri="{BB962C8B-B14F-4D97-AF65-F5344CB8AC3E}">
        <p14:creationId xmlns:p14="http://schemas.microsoft.com/office/powerpoint/2010/main" val="2539858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F056FE-9BF5-F446-998A-ADF791779287}" type="datetimeFigureOut">
              <a:rPr lang="en-US" smtClean="0"/>
              <a:t>5/23/26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0F5E2-25CE-9E45-AFE6-903E10B86874}" type="slidenum">
              <a:rPr lang="en-US" smtClean="0"/>
              <a:t>‹#›</a:t>
            </a:fld>
            <a:endParaRPr lang="en-US"/>
          </a:p>
        </p:txBody>
      </p:sp>
    </p:spTree>
    <p:extLst>
      <p:ext uri="{BB962C8B-B14F-4D97-AF65-F5344CB8AC3E}">
        <p14:creationId xmlns:p14="http://schemas.microsoft.com/office/powerpoint/2010/main" val="8122618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F056FE-9BF5-F446-998A-ADF791779287}" type="datetimeFigureOut">
              <a:rPr lang="en-US" smtClean="0"/>
              <a:t>5/23/26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0F5E2-25CE-9E45-AFE6-903E10B86874}" type="slidenum">
              <a:rPr lang="en-US" smtClean="0"/>
              <a:t>‹#›</a:t>
            </a:fld>
            <a:endParaRPr lang="en-US"/>
          </a:p>
        </p:txBody>
      </p:sp>
    </p:spTree>
    <p:extLst>
      <p:ext uri="{BB962C8B-B14F-4D97-AF65-F5344CB8AC3E}">
        <p14:creationId xmlns:p14="http://schemas.microsoft.com/office/powerpoint/2010/main" val="1559853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F056FE-9BF5-F446-998A-ADF791779287}" type="datetimeFigureOut">
              <a:rPr lang="en-US" smtClean="0"/>
              <a:t>5/23/26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F5E2-25CE-9E45-AFE6-903E10B86874}" type="slidenum">
              <a:rPr lang="en-US" smtClean="0"/>
              <a:t>‹#›</a:t>
            </a:fld>
            <a:endParaRPr lang="en-US"/>
          </a:p>
        </p:txBody>
      </p:sp>
    </p:spTree>
    <p:extLst>
      <p:ext uri="{BB962C8B-B14F-4D97-AF65-F5344CB8AC3E}">
        <p14:creationId xmlns:p14="http://schemas.microsoft.com/office/powerpoint/2010/main" val="1071574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F056FE-9BF5-F446-998A-ADF791779287}" type="datetimeFigureOut">
              <a:rPr lang="en-US" smtClean="0"/>
              <a:t>5/23/26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F5E2-25CE-9E45-AFE6-903E10B86874}" type="slidenum">
              <a:rPr lang="en-US" smtClean="0"/>
              <a:t>‹#›</a:t>
            </a:fld>
            <a:endParaRPr lang="en-US"/>
          </a:p>
        </p:txBody>
      </p:sp>
    </p:spTree>
    <p:extLst>
      <p:ext uri="{BB962C8B-B14F-4D97-AF65-F5344CB8AC3E}">
        <p14:creationId xmlns:p14="http://schemas.microsoft.com/office/powerpoint/2010/main" val="219529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DB356-DEE4-3B34-5240-B614506163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B932FE-DE64-7280-340A-59156BB10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58E6B2-2317-4B78-C053-7BF9BAB0A3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4AEB2B-8DDD-EB7B-4A37-C007BDE97A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E7F65E-793D-D74A-1C0F-F2361704A6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2A3A7B-E4FE-7049-B190-53CBB6A9470D}"/>
              </a:ext>
            </a:extLst>
          </p:cNvPr>
          <p:cNvSpPr>
            <a:spLocks noGrp="1"/>
          </p:cNvSpPr>
          <p:nvPr>
            <p:ph type="dt" sz="half" idx="10"/>
          </p:nvPr>
        </p:nvSpPr>
        <p:spPr/>
        <p:txBody>
          <a:bodyPr/>
          <a:lstStyle/>
          <a:p>
            <a:fld id="{123793A9-9A75-A540-AF55-31F3DE4226FB}" type="datetimeFigureOut">
              <a:rPr lang="en-US" smtClean="0"/>
              <a:t>5/23/26</a:t>
            </a:fld>
            <a:endParaRPr lang="en-US"/>
          </a:p>
        </p:txBody>
      </p:sp>
      <p:sp>
        <p:nvSpPr>
          <p:cNvPr id="8" name="Footer Placeholder 7">
            <a:extLst>
              <a:ext uri="{FF2B5EF4-FFF2-40B4-BE49-F238E27FC236}">
                <a16:creationId xmlns:a16="http://schemas.microsoft.com/office/drawing/2014/main" id="{0527DC66-E3BD-6623-FAC5-5CDA52BD74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D0762A-792C-1805-D31D-246EFA3EED7A}"/>
              </a:ext>
            </a:extLst>
          </p:cNvPr>
          <p:cNvSpPr>
            <a:spLocks noGrp="1"/>
          </p:cNvSpPr>
          <p:nvPr>
            <p:ph type="sldNum" sz="quarter" idx="12"/>
          </p:nvPr>
        </p:nvSpPr>
        <p:spPr/>
        <p:txBody>
          <a:bodyPr/>
          <a:lstStyle/>
          <a:p>
            <a:fld id="{874BA89B-7874-A748-B77F-8095F0F213E1}" type="slidenum">
              <a:rPr lang="en-US" smtClean="0"/>
              <a:t>‹#›</a:t>
            </a:fld>
            <a:endParaRPr lang="en-US"/>
          </a:p>
        </p:txBody>
      </p:sp>
    </p:spTree>
    <p:extLst>
      <p:ext uri="{BB962C8B-B14F-4D97-AF65-F5344CB8AC3E}">
        <p14:creationId xmlns:p14="http://schemas.microsoft.com/office/powerpoint/2010/main" val="3614895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6622-D909-48D4-4D37-298C50EA58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1E749B-C951-B678-06F6-20AE65C10230}"/>
              </a:ext>
            </a:extLst>
          </p:cNvPr>
          <p:cNvSpPr>
            <a:spLocks noGrp="1"/>
          </p:cNvSpPr>
          <p:nvPr>
            <p:ph type="dt" sz="half" idx="10"/>
          </p:nvPr>
        </p:nvSpPr>
        <p:spPr/>
        <p:txBody>
          <a:bodyPr/>
          <a:lstStyle/>
          <a:p>
            <a:fld id="{123793A9-9A75-A540-AF55-31F3DE4226FB}" type="datetimeFigureOut">
              <a:rPr lang="en-US" smtClean="0"/>
              <a:t>5/23/26</a:t>
            </a:fld>
            <a:endParaRPr lang="en-US"/>
          </a:p>
        </p:txBody>
      </p:sp>
      <p:sp>
        <p:nvSpPr>
          <p:cNvPr id="4" name="Footer Placeholder 3">
            <a:extLst>
              <a:ext uri="{FF2B5EF4-FFF2-40B4-BE49-F238E27FC236}">
                <a16:creationId xmlns:a16="http://schemas.microsoft.com/office/drawing/2014/main" id="{EA09755C-F5DF-639B-8B24-C69919045E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4A8AEF-CF8F-4B27-02CC-E2D6C0F60D09}"/>
              </a:ext>
            </a:extLst>
          </p:cNvPr>
          <p:cNvSpPr>
            <a:spLocks noGrp="1"/>
          </p:cNvSpPr>
          <p:nvPr>
            <p:ph type="sldNum" sz="quarter" idx="12"/>
          </p:nvPr>
        </p:nvSpPr>
        <p:spPr/>
        <p:txBody>
          <a:bodyPr/>
          <a:lstStyle/>
          <a:p>
            <a:fld id="{874BA89B-7874-A748-B77F-8095F0F213E1}" type="slidenum">
              <a:rPr lang="en-US" smtClean="0"/>
              <a:t>‹#›</a:t>
            </a:fld>
            <a:endParaRPr lang="en-US"/>
          </a:p>
        </p:txBody>
      </p:sp>
    </p:spTree>
    <p:extLst>
      <p:ext uri="{BB962C8B-B14F-4D97-AF65-F5344CB8AC3E}">
        <p14:creationId xmlns:p14="http://schemas.microsoft.com/office/powerpoint/2010/main" val="222237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F7936A-3EE9-787E-31BB-7323372D998F}"/>
              </a:ext>
            </a:extLst>
          </p:cNvPr>
          <p:cNvSpPr>
            <a:spLocks noGrp="1"/>
          </p:cNvSpPr>
          <p:nvPr>
            <p:ph type="dt" sz="half" idx="10"/>
          </p:nvPr>
        </p:nvSpPr>
        <p:spPr/>
        <p:txBody>
          <a:bodyPr/>
          <a:lstStyle/>
          <a:p>
            <a:fld id="{123793A9-9A75-A540-AF55-31F3DE4226FB}" type="datetimeFigureOut">
              <a:rPr lang="en-US" smtClean="0"/>
              <a:t>5/23/26</a:t>
            </a:fld>
            <a:endParaRPr lang="en-US"/>
          </a:p>
        </p:txBody>
      </p:sp>
      <p:sp>
        <p:nvSpPr>
          <p:cNvPr id="3" name="Footer Placeholder 2">
            <a:extLst>
              <a:ext uri="{FF2B5EF4-FFF2-40B4-BE49-F238E27FC236}">
                <a16:creationId xmlns:a16="http://schemas.microsoft.com/office/drawing/2014/main" id="{359348AF-FD38-D3BC-4ADC-4626EC3A1E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D40C4C-AB7D-4298-0259-579A1E55B11C}"/>
              </a:ext>
            </a:extLst>
          </p:cNvPr>
          <p:cNvSpPr>
            <a:spLocks noGrp="1"/>
          </p:cNvSpPr>
          <p:nvPr>
            <p:ph type="sldNum" sz="quarter" idx="12"/>
          </p:nvPr>
        </p:nvSpPr>
        <p:spPr/>
        <p:txBody>
          <a:bodyPr/>
          <a:lstStyle/>
          <a:p>
            <a:fld id="{874BA89B-7874-A748-B77F-8095F0F213E1}" type="slidenum">
              <a:rPr lang="en-US" smtClean="0"/>
              <a:t>‹#›</a:t>
            </a:fld>
            <a:endParaRPr lang="en-US"/>
          </a:p>
        </p:txBody>
      </p:sp>
    </p:spTree>
    <p:extLst>
      <p:ext uri="{BB962C8B-B14F-4D97-AF65-F5344CB8AC3E}">
        <p14:creationId xmlns:p14="http://schemas.microsoft.com/office/powerpoint/2010/main" val="205975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0611-B43D-868B-8077-4565CD29CD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DD58CB-E6AC-C640-F683-78DF721AC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62F543-827D-4872-365D-C5D5046F9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06FB7C-1699-3956-B388-5810C5C0E868}"/>
              </a:ext>
            </a:extLst>
          </p:cNvPr>
          <p:cNvSpPr>
            <a:spLocks noGrp="1"/>
          </p:cNvSpPr>
          <p:nvPr>
            <p:ph type="dt" sz="half" idx="10"/>
          </p:nvPr>
        </p:nvSpPr>
        <p:spPr/>
        <p:txBody>
          <a:bodyPr/>
          <a:lstStyle/>
          <a:p>
            <a:fld id="{123793A9-9A75-A540-AF55-31F3DE4226FB}" type="datetimeFigureOut">
              <a:rPr lang="en-US" smtClean="0"/>
              <a:t>5/23/26</a:t>
            </a:fld>
            <a:endParaRPr lang="en-US"/>
          </a:p>
        </p:txBody>
      </p:sp>
      <p:sp>
        <p:nvSpPr>
          <p:cNvPr id="6" name="Footer Placeholder 5">
            <a:extLst>
              <a:ext uri="{FF2B5EF4-FFF2-40B4-BE49-F238E27FC236}">
                <a16:creationId xmlns:a16="http://schemas.microsoft.com/office/drawing/2014/main" id="{A9E35060-E610-1D0E-1CD7-10749A0ED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682A9-56AB-62C4-A6ED-1EA75384E1AE}"/>
              </a:ext>
            </a:extLst>
          </p:cNvPr>
          <p:cNvSpPr>
            <a:spLocks noGrp="1"/>
          </p:cNvSpPr>
          <p:nvPr>
            <p:ph type="sldNum" sz="quarter" idx="12"/>
          </p:nvPr>
        </p:nvSpPr>
        <p:spPr/>
        <p:txBody>
          <a:bodyPr/>
          <a:lstStyle/>
          <a:p>
            <a:fld id="{874BA89B-7874-A748-B77F-8095F0F213E1}" type="slidenum">
              <a:rPr lang="en-US" smtClean="0"/>
              <a:t>‹#›</a:t>
            </a:fld>
            <a:endParaRPr lang="en-US"/>
          </a:p>
        </p:txBody>
      </p:sp>
    </p:spTree>
    <p:extLst>
      <p:ext uri="{BB962C8B-B14F-4D97-AF65-F5344CB8AC3E}">
        <p14:creationId xmlns:p14="http://schemas.microsoft.com/office/powerpoint/2010/main" val="27130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8C273-2E36-B6A6-358E-5DC633A3B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1E6849-4A1F-6E88-18E5-98ADBDD143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D6714A-B16B-2821-6095-C8A4F8536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52C97C-264F-EA92-CC5E-B51275E88046}"/>
              </a:ext>
            </a:extLst>
          </p:cNvPr>
          <p:cNvSpPr>
            <a:spLocks noGrp="1"/>
          </p:cNvSpPr>
          <p:nvPr>
            <p:ph type="dt" sz="half" idx="10"/>
          </p:nvPr>
        </p:nvSpPr>
        <p:spPr/>
        <p:txBody>
          <a:bodyPr/>
          <a:lstStyle/>
          <a:p>
            <a:fld id="{123793A9-9A75-A540-AF55-31F3DE4226FB}" type="datetimeFigureOut">
              <a:rPr lang="en-US" smtClean="0"/>
              <a:t>5/23/26</a:t>
            </a:fld>
            <a:endParaRPr lang="en-US"/>
          </a:p>
        </p:txBody>
      </p:sp>
      <p:sp>
        <p:nvSpPr>
          <p:cNvPr id="6" name="Footer Placeholder 5">
            <a:extLst>
              <a:ext uri="{FF2B5EF4-FFF2-40B4-BE49-F238E27FC236}">
                <a16:creationId xmlns:a16="http://schemas.microsoft.com/office/drawing/2014/main" id="{12174270-4DD2-247C-E2A6-9CE484DA3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9482C-BF73-8AD1-074A-BAE1839499CE}"/>
              </a:ext>
            </a:extLst>
          </p:cNvPr>
          <p:cNvSpPr>
            <a:spLocks noGrp="1"/>
          </p:cNvSpPr>
          <p:nvPr>
            <p:ph type="sldNum" sz="quarter" idx="12"/>
          </p:nvPr>
        </p:nvSpPr>
        <p:spPr/>
        <p:txBody>
          <a:bodyPr/>
          <a:lstStyle/>
          <a:p>
            <a:fld id="{874BA89B-7874-A748-B77F-8095F0F213E1}" type="slidenum">
              <a:rPr lang="en-US" smtClean="0"/>
              <a:t>‹#›</a:t>
            </a:fld>
            <a:endParaRPr lang="en-US"/>
          </a:p>
        </p:txBody>
      </p:sp>
    </p:spTree>
    <p:extLst>
      <p:ext uri="{BB962C8B-B14F-4D97-AF65-F5344CB8AC3E}">
        <p14:creationId xmlns:p14="http://schemas.microsoft.com/office/powerpoint/2010/main" val="139555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5886C7-A600-CD63-3EA4-613DC7F7CE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E51560-E16C-2AC3-5635-3B782A032E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53D1F-F19B-5CBB-D588-7445B3058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3793A9-9A75-A540-AF55-31F3DE4226FB}" type="datetimeFigureOut">
              <a:rPr lang="en-US" smtClean="0"/>
              <a:t>5/23/26</a:t>
            </a:fld>
            <a:endParaRPr lang="en-US"/>
          </a:p>
        </p:txBody>
      </p:sp>
      <p:sp>
        <p:nvSpPr>
          <p:cNvPr id="5" name="Footer Placeholder 4">
            <a:extLst>
              <a:ext uri="{FF2B5EF4-FFF2-40B4-BE49-F238E27FC236}">
                <a16:creationId xmlns:a16="http://schemas.microsoft.com/office/drawing/2014/main" id="{39A5E5B8-1A77-26A8-809C-D0ED9D1442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311CE66-2EBA-51D1-E614-93353D305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4BA89B-7874-A748-B77F-8095F0F213E1}" type="slidenum">
              <a:rPr lang="en-US" smtClean="0"/>
              <a:t>‹#›</a:t>
            </a:fld>
            <a:endParaRPr lang="en-US"/>
          </a:p>
        </p:txBody>
      </p:sp>
    </p:spTree>
    <p:extLst>
      <p:ext uri="{BB962C8B-B14F-4D97-AF65-F5344CB8AC3E}">
        <p14:creationId xmlns:p14="http://schemas.microsoft.com/office/powerpoint/2010/main" val="1944179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81000">
              <a:lnSpc>
                <a:spcPct val="114000"/>
              </a:lnSpc>
              <a:spcBef>
                <a:spcPts val="0"/>
              </a:spcBef>
              <a:spcAft>
                <a:spcPts val="0"/>
              </a:spcAft>
              <a:buSzPts val="2400"/>
              <a:buChar char="●"/>
              <a:defRPr sz="2400"/>
            </a:lvl1pPr>
            <a:lvl2pPr marL="914400" lvl="1" indent="-342900">
              <a:lnSpc>
                <a:spcPct val="114000"/>
              </a:lnSpc>
              <a:spcBef>
                <a:spcPts val="0"/>
              </a:spcBef>
              <a:spcAft>
                <a:spcPts val="0"/>
              </a:spcAft>
              <a:buSzPts val="1800"/>
              <a:buChar char="○"/>
              <a:defRPr sz="1800"/>
            </a:lvl2pPr>
            <a:lvl3pPr marL="1371600" lvl="2" indent="-330200">
              <a:lnSpc>
                <a:spcPct val="114000"/>
              </a:lnSpc>
              <a:spcBef>
                <a:spcPts val="0"/>
              </a:spcBef>
              <a:spcAft>
                <a:spcPts val="0"/>
              </a:spcAft>
              <a:buSzPts val="1600"/>
              <a:buChar char="■"/>
              <a:defRPr sz="1600"/>
            </a:lvl3pPr>
            <a:lvl4pPr marL="1828800" lvl="3" indent="-317500">
              <a:lnSpc>
                <a:spcPct val="114000"/>
              </a:lnSpc>
              <a:spcBef>
                <a:spcPts val="0"/>
              </a:spcBef>
              <a:spcAft>
                <a:spcPts val="0"/>
              </a:spcAft>
              <a:buSzPts val="1400"/>
              <a:buChar char="●"/>
              <a:defRPr/>
            </a:lvl4pPr>
            <a:lvl5pPr marL="2286000" lvl="4" indent="-317500">
              <a:lnSpc>
                <a:spcPct val="114000"/>
              </a:lnSpc>
              <a:spcBef>
                <a:spcPts val="0"/>
              </a:spcBef>
              <a:spcAft>
                <a:spcPts val="0"/>
              </a:spcAft>
              <a:buSzPts val="1400"/>
              <a:buChar char="○"/>
              <a:defRPr/>
            </a:lvl5pPr>
            <a:lvl6pPr marL="2743200" lvl="5" indent="-317500">
              <a:lnSpc>
                <a:spcPct val="114000"/>
              </a:lnSpc>
              <a:spcBef>
                <a:spcPts val="0"/>
              </a:spcBef>
              <a:spcAft>
                <a:spcPts val="0"/>
              </a:spcAft>
              <a:buSzPts val="1400"/>
              <a:buChar char="■"/>
              <a:defRPr/>
            </a:lvl6pPr>
            <a:lvl7pPr marL="3200400" lvl="6" indent="-317500">
              <a:lnSpc>
                <a:spcPct val="114000"/>
              </a:lnSpc>
              <a:spcBef>
                <a:spcPts val="0"/>
              </a:spcBef>
              <a:spcAft>
                <a:spcPts val="0"/>
              </a:spcAft>
              <a:buSzPts val="1400"/>
              <a:buChar char="●"/>
              <a:defRPr/>
            </a:lvl7pPr>
            <a:lvl8pPr marL="3657600" lvl="7" indent="-317500">
              <a:lnSpc>
                <a:spcPct val="114000"/>
              </a:lnSpc>
              <a:spcBef>
                <a:spcPts val="0"/>
              </a:spcBef>
              <a:spcAft>
                <a:spcPts val="0"/>
              </a:spcAft>
              <a:buSzPts val="1400"/>
              <a:buChar char="○"/>
              <a:defRPr/>
            </a:lvl8pPr>
            <a:lvl9pPr marL="4114800" lvl="8" indent="-317500">
              <a:lnSpc>
                <a:spcPct val="114000"/>
              </a:lnSpc>
              <a:spcBef>
                <a:spcPts val="0"/>
              </a:spcBef>
              <a:spcAft>
                <a:spcPts val="0"/>
              </a:spcAft>
              <a:buSzPts val="1400"/>
              <a:buChar char="■"/>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516870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1524000" y="457200"/>
            <a:ext cx="9144000" cy="11432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2600"/>
              <a:buFont typeface="Consolas"/>
              <a:buNone/>
              <a:defRPr sz="2600" b="0" i="0" u="none" strike="noStrike" cap="none">
                <a:solidFill>
                  <a:schemeClr val="accent1"/>
                </a:solidFill>
                <a:latin typeface="Consolas"/>
                <a:ea typeface="Consolas"/>
                <a:cs typeface="Consolas"/>
                <a:sym typeface="Consolas"/>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4"/>
          <p:cNvSpPr txBox="1">
            <a:spLocks noGrp="1"/>
          </p:cNvSpPr>
          <p:nvPr>
            <p:ph type="body" idx="1"/>
          </p:nvPr>
        </p:nvSpPr>
        <p:spPr>
          <a:xfrm>
            <a:off x="1524000" y="1828800"/>
            <a:ext cx="9144000" cy="4267200"/>
          </a:xfrm>
          <a:prstGeom prst="rect">
            <a:avLst/>
          </a:prstGeom>
          <a:noFill/>
          <a:ln>
            <a:noFill/>
          </a:ln>
        </p:spPr>
        <p:txBody>
          <a:bodyPr spcFirstLastPara="1" wrap="square" lIns="68575" tIns="34275" rIns="68575" bIns="34275" anchor="t" anchorCtr="0">
            <a:normAutofit/>
          </a:bodyPr>
          <a:lstStyle>
            <a:lvl1pPr marL="457200" marR="0" lvl="0" indent="-323850" algn="l">
              <a:lnSpc>
                <a:spcPct val="90000"/>
              </a:lnSpc>
              <a:spcBef>
                <a:spcPts val="1400"/>
              </a:spcBef>
              <a:spcAft>
                <a:spcPts val="0"/>
              </a:spcAft>
              <a:buClr>
                <a:schemeClr val="accent1"/>
              </a:buClr>
              <a:buSzPts val="1500"/>
              <a:buFont typeface="Arial"/>
              <a:buChar char="•"/>
              <a:defRPr sz="1500" b="0" i="0" u="none" strike="noStrike" cap="none">
                <a:solidFill>
                  <a:srgbClr val="D8D8D8"/>
                </a:solidFill>
                <a:latin typeface="Candara"/>
                <a:ea typeface="Candara"/>
                <a:cs typeface="Candara"/>
                <a:sym typeface="Candara"/>
              </a:defRPr>
            </a:lvl1pPr>
            <a:lvl2pPr marL="914400" marR="0" lvl="1" indent="-317500" algn="l">
              <a:lnSpc>
                <a:spcPct val="90000"/>
              </a:lnSpc>
              <a:spcBef>
                <a:spcPts val="800"/>
              </a:spcBef>
              <a:spcAft>
                <a:spcPts val="0"/>
              </a:spcAft>
              <a:buClr>
                <a:schemeClr val="accent1"/>
              </a:buClr>
              <a:buSzPts val="1400"/>
              <a:buFont typeface="Arial"/>
              <a:buChar char="•"/>
              <a:defRPr sz="1400" b="0" i="0" u="none" strike="noStrike" cap="none">
                <a:solidFill>
                  <a:srgbClr val="D8D8D8"/>
                </a:solidFill>
                <a:latin typeface="Candara"/>
                <a:ea typeface="Candara"/>
                <a:cs typeface="Candara"/>
                <a:sym typeface="Candara"/>
              </a:defRPr>
            </a:lvl2pPr>
            <a:lvl3pPr marL="1371600" marR="0" lvl="2" indent="-304800" algn="l">
              <a:lnSpc>
                <a:spcPct val="90000"/>
              </a:lnSpc>
              <a:spcBef>
                <a:spcPts val="600"/>
              </a:spcBef>
              <a:spcAft>
                <a:spcPts val="0"/>
              </a:spcAft>
              <a:buClr>
                <a:schemeClr val="accent1"/>
              </a:buClr>
              <a:buSzPts val="1200"/>
              <a:buFont typeface="Arial"/>
              <a:buChar char="•"/>
              <a:defRPr sz="1200" b="0" i="0" u="none" strike="noStrike" cap="none">
                <a:solidFill>
                  <a:srgbClr val="D8D8D8"/>
                </a:solidFill>
                <a:latin typeface="Candara"/>
                <a:ea typeface="Candara"/>
                <a:cs typeface="Candara"/>
                <a:sym typeface="Candara"/>
              </a:defRPr>
            </a:lvl3pPr>
            <a:lvl4pPr marL="1828800" marR="0" lvl="3" indent="-298450" algn="l">
              <a:lnSpc>
                <a:spcPct val="90000"/>
              </a:lnSpc>
              <a:spcBef>
                <a:spcPts val="600"/>
              </a:spcBef>
              <a:spcAft>
                <a:spcPts val="0"/>
              </a:spcAft>
              <a:buClr>
                <a:schemeClr val="accent1"/>
              </a:buClr>
              <a:buSzPts val="1100"/>
              <a:buFont typeface="Arial"/>
              <a:buChar char="•"/>
              <a:defRPr sz="1100" b="0" i="0" u="none" strike="noStrike" cap="none">
                <a:solidFill>
                  <a:srgbClr val="D8D8D8"/>
                </a:solidFill>
                <a:latin typeface="Candara"/>
                <a:ea typeface="Candara"/>
                <a:cs typeface="Candara"/>
                <a:sym typeface="Candara"/>
              </a:defRPr>
            </a:lvl4pPr>
            <a:lvl5pPr marL="2286000" marR="0" lvl="4" indent="-298450" algn="l">
              <a:lnSpc>
                <a:spcPct val="90000"/>
              </a:lnSpc>
              <a:spcBef>
                <a:spcPts val="600"/>
              </a:spcBef>
              <a:spcAft>
                <a:spcPts val="0"/>
              </a:spcAft>
              <a:buClr>
                <a:schemeClr val="accent1"/>
              </a:buClr>
              <a:buSzPts val="1100"/>
              <a:buFont typeface="Arial"/>
              <a:buChar char="•"/>
              <a:defRPr sz="1100" b="0" i="0" u="none" strike="noStrike" cap="none">
                <a:solidFill>
                  <a:srgbClr val="D8D8D8"/>
                </a:solidFill>
                <a:latin typeface="Candara"/>
                <a:ea typeface="Candara"/>
                <a:cs typeface="Candara"/>
                <a:sym typeface="Candara"/>
              </a:defRPr>
            </a:lvl5pPr>
            <a:lvl6pPr marL="2743200" marR="0" lvl="5" indent="-298450" algn="l">
              <a:lnSpc>
                <a:spcPct val="90000"/>
              </a:lnSpc>
              <a:spcBef>
                <a:spcPts val="600"/>
              </a:spcBef>
              <a:spcAft>
                <a:spcPts val="0"/>
              </a:spcAft>
              <a:buClr>
                <a:schemeClr val="accent1"/>
              </a:buClr>
              <a:buSzPts val="1100"/>
              <a:buFont typeface="Arial"/>
              <a:buChar char="•"/>
              <a:defRPr sz="1100" b="0" i="0" u="none" strike="noStrike" cap="none">
                <a:solidFill>
                  <a:schemeClr val="lt1"/>
                </a:solidFill>
                <a:latin typeface="Candara"/>
                <a:ea typeface="Candara"/>
                <a:cs typeface="Candara"/>
                <a:sym typeface="Candara"/>
              </a:defRPr>
            </a:lvl6pPr>
            <a:lvl7pPr marL="3200400" marR="0" lvl="6" indent="-298450" algn="l">
              <a:lnSpc>
                <a:spcPct val="90000"/>
              </a:lnSpc>
              <a:spcBef>
                <a:spcPts val="600"/>
              </a:spcBef>
              <a:spcAft>
                <a:spcPts val="0"/>
              </a:spcAft>
              <a:buClr>
                <a:schemeClr val="accent1"/>
              </a:buClr>
              <a:buSzPts val="1100"/>
              <a:buFont typeface="Arial"/>
              <a:buChar char="•"/>
              <a:defRPr sz="1100" b="0" i="0" u="none" strike="noStrike" cap="none">
                <a:solidFill>
                  <a:schemeClr val="lt1"/>
                </a:solidFill>
                <a:latin typeface="Candara"/>
                <a:ea typeface="Candara"/>
                <a:cs typeface="Candara"/>
                <a:sym typeface="Candara"/>
              </a:defRPr>
            </a:lvl7pPr>
            <a:lvl8pPr marL="3657600" marR="0" lvl="7" indent="-298450" algn="l">
              <a:lnSpc>
                <a:spcPct val="90000"/>
              </a:lnSpc>
              <a:spcBef>
                <a:spcPts val="600"/>
              </a:spcBef>
              <a:spcAft>
                <a:spcPts val="0"/>
              </a:spcAft>
              <a:buClr>
                <a:schemeClr val="accent1"/>
              </a:buClr>
              <a:buSzPts val="1100"/>
              <a:buFont typeface="Arial"/>
              <a:buChar char="•"/>
              <a:defRPr sz="1100" b="0" i="0" u="none" strike="noStrike" cap="none">
                <a:solidFill>
                  <a:schemeClr val="lt1"/>
                </a:solidFill>
                <a:latin typeface="Candara"/>
                <a:ea typeface="Candara"/>
                <a:cs typeface="Candara"/>
                <a:sym typeface="Candara"/>
              </a:defRPr>
            </a:lvl8pPr>
            <a:lvl9pPr marL="4114800" marR="0" lvl="8" indent="-298450" algn="l">
              <a:lnSpc>
                <a:spcPct val="90000"/>
              </a:lnSpc>
              <a:spcBef>
                <a:spcPts val="600"/>
              </a:spcBef>
              <a:spcAft>
                <a:spcPts val="0"/>
              </a:spcAft>
              <a:buClr>
                <a:schemeClr val="accent1"/>
              </a:buClr>
              <a:buSzPts val="1100"/>
              <a:buFont typeface="Arial"/>
              <a:buChar char="•"/>
              <a:defRPr sz="1100" b="0" i="0" u="none" strike="noStrike" cap="none">
                <a:solidFill>
                  <a:schemeClr val="lt1"/>
                </a:solidFill>
                <a:latin typeface="Candara"/>
                <a:ea typeface="Candara"/>
                <a:cs typeface="Candara"/>
                <a:sym typeface="Candara"/>
              </a:defRPr>
            </a:lvl9pPr>
          </a:lstStyle>
          <a:p>
            <a:endParaRPr/>
          </a:p>
        </p:txBody>
      </p:sp>
      <p:sp>
        <p:nvSpPr>
          <p:cNvPr id="59" name="Google Shape;59;p14"/>
          <p:cNvSpPr txBox="1">
            <a:spLocks noGrp="1"/>
          </p:cNvSpPr>
          <p:nvPr>
            <p:ph type="ftr" idx="11"/>
          </p:nvPr>
        </p:nvSpPr>
        <p:spPr>
          <a:xfrm>
            <a:off x="1524000" y="6362700"/>
            <a:ext cx="6881600" cy="2572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1067" b="0" i="0" u="none" strike="noStrike" cap="none">
                <a:solidFill>
                  <a:srgbClr val="D8D8D8"/>
                </a:solidFill>
                <a:latin typeface="Candara"/>
                <a:ea typeface="Candara"/>
                <a:cs typeface="Candara"/>
                <a:sym typeface="Candar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9pPr>
          </a:lstStyle>
          <a:p>
            <a:endParaRPr/>
          </a:p>
        </p:txBody>
      </p:sp>
      <p:sp>
        <p:nvSpPr>
          <p:cNvPr id="60" name="Google Shape;60;p14"/>
          <p:cNvSpPr txBox="1">
            <a:spLocks noGrp="1"/>
          </p:cNvSpPr>
          <p:nvPr>
            <p:ph type="dt" idx="10"/>
          </p:nvPr>
        </p:nvSpPr>
        <p:spPr>
          <a:xfrm>
            <a:off x="8610600" y="6362700"/>
            <a:ext cx="990800" cy="257200"/>
          </a:xfrm>
          <a:prstGeom prst="rect">
            <a:avLst/>
          </a:prstGeom>
          <a:noFill/>
          <a:ln>
            <a:noFill/>
          </a:ln>
        </p:spPr>
        <p:txBody>
          <a:bodyPr spcFirstLastPara="1" wrap="square" lIns="68575" tIns="34275" rIns="68575" bIns="34275" anchor="ctr" anchorCtr="0">
            <a:noAutofit/>
          </a:bodyPr>
          <a:lstStyle>
            <a:lvl1pPr marR="0" lvl="0" algn="r">
              <a:lnSpc>
                <a:spcPct val="100000"/>
              </a:lnSpc>
              <a:spcBef>
                <a:spcPts val="0"/>
              </a:spcBef>
              <a:spcAft>
                <a:spcPts val="0"/>
              </a:spcAft>
              <a:buClr>
                <a:srgbClr val="000000"/>
              </a:buClr>
              <a:buSzPts val="1100"/>
              <a:buFont typeface="Arial"/>
              <a:buNone/>
              <a:defRPr sz="1067" b="0" i="0" u="none" strike="noStrike" cap="none">
                <a:solidFill>
                  <a:srgbClr val="D8D8D8"/>
                </a:solidFill>
                <a:latin typeface="Candara"/>
                <a:ea typeface="Candara"/>
                <a:cs typeface="Candara"/>
                <a:sym typeface="Candar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lt1"/>
                </a:solidFill>
                <a:latin typeface="Candara"/>
                <a:ea typeface="Candara"/>
                <a:cs typeface="Candara"/>
                <a:sym typeface="Candara"/>
              </a:defRPr>
            </a:lvl9pPr>
          </a:lstStyle>
          <a:p>
            <a:endParaRPr/>
          </a:p>
        </p:txBody>
      </p:sp>
      <p:sp>
        <p:nvSpPr>
          <p:cNvPr id="61" name="Google Shape;61;p14"/>
          <p:cNvSpPr txBox="1">
            <a:spLocks noGrp="1"/>
          </p:cNvSpPr>
          <p:nvPr>
            <p:ph type="sldNum" idx="12"/>
          </p:nvPr>
        </p:nvSpPr>
        <p:spPr>
          <a:xfrm>
            <a:off x="9829800" y="6362700"/>
            <a:ext cx="838400" cy="257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D8D8D8"/>
                </a:solidFill>
                <a:latin typeface="Candara"/>
                <a:ea typeface="Candara"/>
                <a:cs typeface="Candara"/>
                <a:sym typeface="Candar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8449039"/>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056FE-9BF5-F446-998A-ADF791779287}" type="datetimeFigureOut">
              <a:rPr lang="en-US" smtClean="0"/>
              <a:t>5/23/26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0F5E2-25CE-9E45-AFE6-903E10B86874}" type="slidenum">
              <a:rPr lang="en-US" smtClean="0"/>
              <a:t>‹#›</a:t>
            </a:fld>
            <a:endParaRPr lang="en-US"/>
          </a:p>
        </p:txBody>
      </p:sp>
    </p:spTree>
    <p:extLst>
      <p:ext uri="{BB962C8B-B14F-4D97-AF65-F5344CB8AC3E}">
        <p14:creationId xmlns:p14="http://schemas.microsoft.com/office/powerpoint/2010/main" val="367474402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hyperlink" Target="https://www.greenfoot.org/scenarios/20575" TargetMode="External"/><Relationship Id="rId2" Type="http://schemas.openxmlformats.org/officeDocument/2006/relationships/hyperlink" Target="http://www.greenfoot.org/" TargetMode="External"/><Relationship Id="rId1" Type="http://schemas.openxmlformats.org/officeDocument/2006/relationships/slideLayout" Target="../slideLayouts/slideLayout12.xml"/><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drive/folders/1zddkyEZt73EB0_StKk1sT2USAzqVHkdu?usp=sharing" TargetMode="External"/><Relationship Id="rId2" Type="http://schemas.openxmlformats.org/officeDocument/2006/relationships/hyperlink" Target="https://drive.google.com/drive/folders/1cMzjVculBfxHtpkEJ88GBusfMWfNbBCW?usp=shar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4AAF1-AED6-E472-32AB-36B12ED02169}"/>
              </a:ext>
            </a:extLst>
          </p:cNvPr>
          <p:cNvSpPr>
            <a:spLocks noGrp="1"/>
          </p:cNvSpPr>
          <p:nvPr>
            <p:ph type="ctrTitle"/>
          </p:nvPr>
        </p:nvSpPr>
        <p:spPr/>
        <p:txBody>
          <a:bodyPr/>
          <a:lstStyle/>
          <a:p>
            <a:r>
              <a:rPr lang="en-US" dirty="0"/>
              <a:t>Resources for CS1 and CS2</a:t>
            </a:r>
          </a:p>
        </p:txBody>
      </p:sp>
      <p:sp>
        <p:nvSpPr>
          <p:cNvPr id="3" name="Subtitle 2">
            <a:extLst>
              <a:ext uri="{FF2B5EF4-FFF2-40B4-BE49-F238E27FC236}">
                <a16:creationId xmlns:a16="http://schemas.microsoft.com/office/drawing/2014/main" id="{4A0095C3-0147-435E-05BE-BD589AE7C238}"/>
              </a:ext>
            </a:extLst>
          </p:cNvPr>
          <p:cNvSpPr>
            <a:spLocks noGrp="1"/>
          </p:cNvSpPr>
          <p:nvPr>
            <p:ph type="subTitle" idx="1"/>
          </p:nvPr>
        </p:nvSpPr>
        <p:spPr>
          <a:xfrm>
            <a:off x="1524000" y="4245428"/>
            <a:ext cx="9144000" cy="1012371"/>
          </a:xfrm>
        </p:spPr>
        <p:txBody>
          <a:bodyPr/>
          <a:lstStyle/>
          <a:p>
            <a:r>
              <a:rPr lang="en-US" dirty="0"/>
              <a:t>https://</a:t>
            </a:r>
            <a:r>
              <a:rPr lang="en-US" dirty="0" err="1"/>
              <a:t>faculty.knox.edu</a:t>
            </a:r>
            <a:r>
              <a:rPr lang="en-US" dirty="0"/>
              <a:t>/</a:t>
            </a:r>
            <a:r>
              <a:rPr lang="en-US" dirty="0" err="1"/>
              <a:t>dbunde</a:t>
            </a:r>
            <a:r>
              <a:rPr lang="en-US" dirty="0"/>
              <a:t>/teaching/ipdps26/</a:t>
            </a:r>
          </a:p>
        </p:txBody>
      </p:sp>
    </p:spTree>
    <p:extLst>
      <p:ext uri="{BB962C8B-B14F-4D97-AF65-F5344CB8AC3E}">
        <p14:creationId xmlns:p14="http://schemas.microsoft.com/office/powerpoint/2010/main" val="314842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alpha val="80000"/>
          </a:schemeClr>
        </a:solidFill>
        <a:effectLst/>
      </p:bgPr>
    </p:bg>
    <p:spTree>
      <p:nvGrpSpPr>
        <p:cNvPr id="1" name="Shape 297"/>
        <p:cNvGrpSpPr/>
        <p:nvPr/>
      </p:nvGrpSpPr>
      <p:grpSpPr>
        <a:xfrm>
          <a:off x="0" y="0"/>
          <a:ext cx="0" cy="0"/>
          <a:chOff x="0" y="0"/>
          <a:chExt cx="0" cy="0"/>
        </a:xfrm>
      </p:grpSpPr>
      <p:sp>
        <p:nvSpPr>
          <p:cNvPr id="298" name="Google Shape;298;p47"/>
          <p:cNvSpPr txBox="1">
            <a:spLocks noGrp="1"/>
          </p:cNvSpPr>
          <p:nvPr>
            <p:ph type="title"/>
          </p:nvPr>
        </p:nvSpPr>
        <p:spPr>
          <a:xfrm>
            <a:off x="924425" y="-386900"/>
            <a:ext cx="8143600" cy="1143200"/>
          </a:xfrm>
          <a:prstGeom prst="rect">
            <a:avLst/>
          </a:prstGeom>
          <a:noFill/>
          <a:ln>
            <a:noFill/>
          </a:ln>
        </p:spPr>
        <p:txBody>
          <a:bodyPr spcFirstLastPara="1" wrap="square" lIns="91433" tIns="91433" rIns="91433" bIns="91433" anchor="b" anchorCtr="0">
            <a:noAutofit/>
          </a:bodyPr>
          <a:lstStyle/>
          <a:p>
            <a:pPr>
              <a:buSzPts val="2700"/>
            </a:pPr>
            <a:r>
              <a:rPr lang="en">
                <a:solidFill>
                  <a:srgbClr val="92D050"/>
                </a:solidFill>
                <a:latin typeface="Consolas"/>
                <a:ea typeface="Consolas"/>
                <a:cs typeface="Consolas"/>
                <a:sym typeface="Consolas"/>
              </a:rPr>
              <a:t>Draw a diagonal line</a:t>
            </a:r>
            <a:endParaRPr>
              <a:solidFill>
                <a:srgbClr val="92D050"/>
              </a:solidFill>
              <a:latin typeface="Consolas"/>
              <a:ea typeface="Consolas"/>
              <a:cs typeface="Consolas"/>
              <a:sym typeface="Consolas"/>
            </a:endParaRPr>
          </a:p>
        </p:txBody>
      </p:sp>
      <p:sp>
        <p:nvSpPr>
          <p:cNvPr id="299" name="Google Shape;299;p47"/>
          <p:cNvSpPr txBox="1"/>
          <p:nvPr/>
        </p:nvSpPr>
        <p:spPr>
          <a:xfrm>
            <a:off x="909251" y="1245925"/>
            <a:ext cx="716800" cy="672800"/>
          </a:xfrm>
          <a:prstGeom prst="rect">
            <a:avLst/>
          </a:prstGeom>
          <a:noFill/>
          <a:ln>
            <a:noFill/>
          </a:ln>
        </p:spPr>
        <p:txBody>
          <a:bodyPr spcFirstLastPara="1" wrap="square" lIns="91433" tIns="91433" rIns="91433" bIns="91433" anchor="t" anchorCtr="0">
            <a:noAutofit/>
          </a:bodyPr>
          <a:lstStyle/>
          <a:p>
            <a:pPr defTabSz="1219170">
              <a:buClr>
                <a:srgbClr val="000000"/>
              </a:buClr>
              <a:buSzPts val="2300"/>
            </a:pPr>
            <a:r>
              <a:rPr lang="en" sz="3067" kern="0">
                <a:solidFill>
                  <a:srgbClr val="FFFFFF"/>
                </a:solidFill>
                <a:latin typeface="Arial"/>
                <a:ea typeface="Arial"/>
                <a:cs typeface="Arial"/>
                <a:sym typeface="Arial"/>
              </a:rPr>
              <a:t> A</a:t>
            </a:r>
            <a:endParaRPr sz="3067" kern="0">
              <a:solidFill>
                <a:srgbClr val="FFFFFF"/>
              </a:solidFill>
              <a:latin typeface="Arial"/>
              <a:ea typeface="Arial"/>
              <a:cs typeface="Arial"/>
              <a:sym typeface="Arial"/>
            </a:endParaRPr>
          </a:p>
        </p:txBody>
      </p:sp>
      <p:sp>
        <p:nvSpPr>
          <p:cNvPr id="300" name="Google Shape;300;p47"/>
          <p:cNvSpPr txBox="1"/>
          <p:nvPr/>
        </p:nvSpPr>
        <p:spPr>
          <a:xfrm>
            <a:off x="909251" y="2536263"/>
            <a:ext cx="716800" cy="672800"/>
          </a:xfrm>
          <a:prstGeom prst="rect">
            <a:avLst/>
          </a:prstGeom>
          <a:noFill/>
          <a:ln>
            <a:noFill/>
          </a:ln>
        </p:spPr>
        <p:txBody>
          <a:bodyPr spcFirstLastPara="1" wrap="square" lIns="91433" tIns="91433" rIns="91433" bIns="91433" anchor="t" anchorCtr="0">
            <a:noAutofit/>
          </a:bodyPr>
          <a:lstStyle/>
          <a:p>
            <a:pPr defTabSz="1219170">
              <a:buClr>
                <a:srgbClr val="000000"/>
              </a:buClr>
              <a:buSzPts val="2300"/>
            </a:pPr>
            <a:r>
              <a:rPr lang="en" sz="3067" kern="0">
                <a:solidFill>
                  <a:srgbClr val="FFFFFF"/>
                </a:solidFill>
                <a:latin typeface="Arial"/>
                <a:ea typeface="Arial"/>
                <a:cs typeface="Arial"/>
                <a:sym typeface="Arial"/>
              </a:rPr>
              <a:t> B</a:t>
            </a:r>
            <a:endParaRPr sz="3067" kern="0">
              <a:solidFill>
                <a:srgbClr val="FFFFFF"/>
              </a:solidFill>
              <a:latin typeface="Arial"/>
              <a:ea typeface="Arial"/>
              <a:cs typeface="Arial"/>
              <a:sym typeface="Arial"/>
            </a:endParaRPr>
          </a:p>
        </p:txBody>
      </p:sp>
      <p:sp>
        <p:nvSpPr>
          <p:cNvPr id="301" name="Google Shape;301;p47"/>
          <p:cNvSpPr txBox="1"/>
          <p:nvPr/>
        </p:nvSpPr>
        <p:spPr>
          <a:xfrm>
            <a:off x="909251" y="3897363"/>
            <a:ext cx="716800" cy="672800"/>
          </a:xfrm>
          <a:prstGeom prst="rect">
            <a:avLst/>
          </a:prstGeom>
          <a:noFill/>
          <a:ln>
            <a:noFill/>
          </a:ln>
        </p:spPr>
        <p:txBody>
          <a:bodyPr spcFirstLastPara="1" wrap="square" lIns="91433" tIns="91433" rIns="91433" bIns="91433" anchor="t" anchorCtr="0">
            <a:noAutofit/>
          </a:bodyPr>
          <a:lstStyle/>
          <a:p>
            <a:pPr defTabSz="1219170">
              <a:buClr>
                <a:srgbClr val="000000"/>
              </a:buClr>
              <a:buSzPts val="2300"/>
            </a:pPr>
            <a:r>
              <a:rPr lang="en" sz="3067" kern="0">
                <a:solidFill>
                  <a:srgbClr val="FFFFFF"/>
                </a:solidFill>
                <a:latin typeface="Arial"/>
                <a:ea typeface="Arial"/>
                <a:cs typeface="Arial"/>
                <a:sym typeface="Arial"/>
              </a:rPr>
              <a:t> C</a:t>
            </a:r>
            <a:endParaRPr sz="3067" kern="0">
              <a:solidFill>
                <a:srgbClr val="FFFFFF"/>
              </a:solidFill>
              <a:latin typeface="Arial"/>
              <a:ea typeface="Arial"/>
              <a:cs typeface="Arial"/>
              <a:sym typeface="Arial"/>
            </a:endParaRPr>
          </a:p>
        </p:txBody>
      </p:sp>
      <p:sp>
        <p:nvSpPr>
          <p:cNvPr id="302" name="Google Shape;302;p47"/>
          <p:cNvSpPr txBox="1"/>
          <p:nvPr/>
        </p:nvSpPr>
        <p:spPr>
          <a:xfrm>
            <a:off x="909251" y="5322975"/>
            <a:ext cx="716800" cy="672800"/>
          </a:xfrm>
          <a:prstGeom prst="rect">
            <a:avLst/>
          </a:prstGeom>
          <a:noFill/>
          <a:ln>
            <a:noFill/>
          </a:ln>
        </p:spPr>
        <p:txBody>
          <a:bodyPr spcFirstLastPara="1" wrap="square" lIns="91433" tIns="91433" rIns="91433" bIns="91433" anchor="t" anchorCtr="0">
            <a:noAutofit/>
          </a:bodyPr>
          <a:lstStyle/>
          <a:p>
            <a:pPr defTabSz="1219170">
              <a:buClr>
                <a:srgbClr val="000000"/>
              </a:buClr>
              <a:buSzPts val="2300"/>
            </a:pPr>
            <a:r>
              <a:rPr lang="en" sz="3067" kern="0">
                <a:solidFill>
                  <a:srgbClr val="FFFFFF"/>
                </a:solidFill>
                <a:latin typeface="Arial"/>
                <a:ea typeface="Arial"/>
                <a:cs typeface="Arial"/>
                <a:sym typeface="Arial"/>
              </a:rPr>
              <a:t> D</a:t>
            </a:r>
            <a:endParaRPr sz="3067" kern="0">
              <a:solidFill>
                <a:srgbClr val="FFFFFF"/>
              </a:solidFill>
              <a:latin typeface="Arial"/>
              <a:ea typeface="Arial"/>
              <a:cs typeface="Arial"/>
              <a:sym typeface="Arial"/>
            </a:endParaRPr>
          </a:p>
        </p:txBody>
      </p:sp>
      <p:sp>
        <p:nvSpPr>
          <p:cNvPr id="303" name="Google Shape;303;p47"/>
          <p:cNvSpPr txBox="1"/>
          <p:nvPr/>
        </p:nvSpPr>
        <p:spPr>
          <a:xfrm>
            <a:off x="909251" y="6091125"/>
            <a:ext cx="6228800" cy="672800"/>
          </a:xfrm>
          <a:prstGeom prst="rect">
            <a:avLst/>
          </a:prstGeom>
          <a:noFill/>
          <a:ln>
            <a:noFill/>
          </a:ln>
        </p:spPr>
        <p:txBody>
          <a:bodyPr spcFirstLastPara="1" wrap="square" lIns="91433" tIns="91433" rIns="91433" bIns="91433" anchor="t" anchorCtr="0">
            <a:noAutofit/>
          </a:bodyPr>
          <a:lstStyle/>
          <a:p>
            <a:pPr defTabSz="1219170">
              <a:spcBef>
                <a:spcPts val="667"/>
              </a:spcBef>
              <a:buClr>
                <a:srgbClr val="000000"/>
              </a:buClr>
              <a:buSzPts val="2300"/>
            </a:pPr>
            <a:r>
              <a:rPr lang="en" sz="1867" kern="0">
                <a:solidFill>
                  <a:srgbClr val="FFFFFF"/>
                </a:solidFill>
                <a:latin typeface="Consolas"/>
                <a:ea typeface="Consolas"/>
                <a:cs typeface="Consolas"/>
                <a:sym typeface="Consolas"/>
              </a:rPr>
              <a:t> </a:t>
            </a:r>
            <a:r>
              <a:rPr lang="en" sz="3067" kern="0">
                <a:solidFill>
                  <a:srgbClr val="FFFFFF"/>
                </a:solidFill>
                <a:latin typeface="Arial"/>
                <a:ea typeface="Arial"/>
                <a:cs typeface="Arial"/>
                <a:sym typeface="Arial"/>
              </a:rPr>
              <a:t>E</a:t>
            </a:r>
            <a:r>
              <a:rPr lang="en" sz="1867" kern="0">
                <a:solidFill>
                  <a:srgbClr val="FFFFFF"/>
                </a:solidFill>
                <a:latin typeface="Consolas"/>
                <a:ea typeface="Consolas"/>
                <a:cs typeface="Consolas"/>
                <a:sym typeface="Consolas"/>
              </a:rPr>
              <a:t>     Not exactly one of the above</a:t>
            </a:r>
            <a:endParaRPr sz="1867" kern="0">
              <a:solidFill>
                <a:srgbClr val="FFFFFF"/>
              </a:solidFill>
              <a:latin typeface="Consolas"/>
              <a:ea typeface="Consolas"/>
              <a:cs typeface="Consolas"/>
              <a:sym typeface="Consolas"/>
            </a:endParaRPr>
          </a:p>
        </p:txBody>
      </p:sp>
      <p:sp>
        <p:nvSpPr>
          <p:cNvPr id="304" name="Google Shape;304;p47"/>
          <p:cNvSpPr/>
          <p:nvPr/>
        </p:nvSpPr>
        <p:spPr>
          <a:xfrm>
            <a:off x="909251" y="907700"/>
            <a:ext cx="6802800" cy="1075600"/>
          </a:xfrm>
          <a:prstGeom prst="rect">
            <a:avLst/>
          </a:prstGeom>
          <a:noFill/>
          <a:ln w="2857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pPr defTabSz="1219170">
              <a:spcBef>
                <a:spcPts val="667"/>
              </a:spcBef>
              <a:buClr>
                <a:srgbClr val="000000"/>
              </a:buClr>
              <a:buSzPts val="2300"/>
            </a:pPr>
            <a:endParaRPr sz="1867" kern="0">
              <a:solidFill>
                <a:srgbClr val="FFFFFF"/>
              </a:solidFill>
              <a:latin typeface="Consolas"/>
              <a:ea typeface="Consolas"/>
              <a:cs typeface="Consolas"/>
              <a:sym typeface="Consolas"/>
            </a:endParaRPr>
          </a:p>
        </p:txBody>
      </p:sp>
      <p:sp>
        <p:nvSpPr>
          <p:cNvPr id="305" name="Google Shape;305;p47"/>
          <p:cNvSpPr/>
          <p:nvPr/>
        </p:nvSpPr>
        <p:spPr>
          <a:xfrm>
            <a:off x="909251" y="2296525"/>
            <a:ext cx="6802800" cy="1075600"/>
          </a:xfrm>
          <a:prstGeom prst="rect">
            <a:avLst/>
          </a:prstGeom>
          <a:noFill/>
          <a:ln w="2857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pPr defTabSz="1219170">
              <a:spcBef>
                <a:spcPts val="667"/>
              </a:spcBef>
              <a:buClr>
                <a:srgbClr val="000000"/>
              </a:buClr>
              <a:buSzPts val="2300"/>
            </a:pPr>
            <a:endParaRPr sz="1867" kern="0">
              <a:solidFill>
                <a:srgbClr val="FFFFFF"/>
              </a:solidFill>
              <a:latin typeface="Consolas"/>
              <a:ea typeface="Consolas"/>
              <a:cs typeface="Consolas"/>
              <a:sym typeface="Consolas"/>
            </a:endParaRPr>
          </a:p>
        </p:txBody>
      </p:sp>
      <p:sp>
        <p:nvSpPr>
          <p:cNvPr id="306" name="Google Shape;306;p47"/>
          <p:cNvSpPr/>
          <p:nvPr/>
        </p:nvSpPr>
        <p:spPr>
          <a:xfrm>
            <a:off x="909251" y="3694413"/>
            <a:ext cx="6802800" cy="1143200"/>
          </a:xfrm>
          <a:prstGeom prst="rect">
            <a:avLst/>
          </a:prstGeom>
          <a:noFill/>
          <a:ln w="2857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pPr defTabSz="1219170">
              <a:spcBef>
                <a:spcPts val="667"/>
              </a:spcBef>
              <a:buClr>
                <a:srgbClr val="000000"/>
              </a:buClr>
              <a:buSzPts val="2300"/>
            </a:pPr>
            <a:endParaRPr sz="1867" kern="0">
              <a:solidFill>
                <a:srgbClr val="FFFFFF"/>
              </a:solidFill>
              <a:latin typeface="Consolas"/>
              <a:ea typeface="Consolas"/>
              <a:cs typeface="Consolas"/>
              <a:sym typeface="Consolas"/>
            </a:endParaRPr>
          </a:p>
        </p:txBody>
      </p:sp>
      <p:sp>
        <p:nvSpPr>
          <p:cNvPr id="307" name="Google Shape;307;p47"/>
          <p:cNvSpPr/>
          <p:nvPr/>
        </p:nvSpPr>
        <p:spPr>
          <a:xfrm>
            <a:off x="909251" y="5095000"/>
            <a:ext cx="6802800" cy="1075600"/>
          </a:xfrm>
          <a:prstGeom prst="rect">
            <a:avLst/>
          </a:prstGeom>
          <a:noFill/>
          <a:ln w="2857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pPr defTabSz="1219170">
              <a:spcBef>
                <a:spcPts val="667"/>
              </a:spcBef>
              <a:buClr>
                <a:srgbClr val="000000"/>
              </a:buClr>
              <a:buSzPts val="2300"/>
            </a:pPr>
            <a:endParaRPr sz="1867" kern="0">
              <a:solidFill>
                <a:srgbClr val="FFFFFF"/>
              </a:solidFill>
              <a:latin typeface="Consolas"/>
              <a:ea typeface="Consolas"/>
              <a:cs typeface="Consolas"/>
              <a:sym typeface="Consolas"/>
            </a:endParaRPr>
          </a:p>
        </p:txBody>
      </p:sp>
      <p:pic>
        <p:nvPicPr>
          <p:cNvPr id="308" name="Google Shape;308;p47"/>
          <p:cNvPicPr preferRelativeResize="0"/>
          <p:nvPr/>
        </p:nvPicPr>
        <p:blipFill rotWithShape="1">
          <a:blip r:embed="rId3">
            <a:alphaModFix/>
          </a:blip>
          <a:srcRect/>
          <a:stretch/>
        </p:blipFill>
        <p:spPr>
          <a:xfrm>
            <a:off x="8297101" y="1707808"/>
            <a:ext cx="3292651" cy="3268651"/>
          </a:xfrm>
          <a:prstGeom prst="rect">
            <a:avLst/>
          </a:prstGeom>
          <a:noFill/>
          <a:ln>
            <a:noFill/>
          </a:ln>
        </p:spPr>
      </p:pic>
      <p:sp>
        <p:nvSpPr>
          <p:cNvPr id="309" name="Google Shape;309;p47"/>
          <p:cNvSpPr txBox="1"/>
          <p:nvPr/>
        </p:nvSpPr>
        <p:spPr>
          <a:xfrm>
            <a:off x="1762151" y="837951"/>
            <a:ext cx="6483200" cy="5060800"/>
          </a:xfrm>
          <a:prstGeom prst="rect">
            <a:avLst/>
          </a:prstGeom>
          <a:noFill/>
          <a:ln>
            <a:noFill/>
          </a:ln>
        </p:spPr>
        <p:txBody>
          <a:bodyPr spcFirstLastPara="1" wrap="square" lIns="91433" tIns="91433" rIns="91433" bIns="91433" anchor="t" anchorCtr="0">
            <a:noAutofit/>
          </a:bodyPr>
          <a:lstStyle/>
          <a:p>
            <a:pPr defTabSz="1219170">
              <a:spcBef>
                <a:spcPts val="667"/>
              </a:spcBef>
              <a:buClr>
                <a:srgbClr val="000000"/>
              </a:buClr>
              <a:buSzPts val="2300"/>
            </a:pPr>
            <a:r>
              <a:rPr lang="en" sz="1867" kern="0">
                <a:solidFill>
                  <a:srgbClr val="FFFFFF"/>
                </a:solidFill>
                <a:latin typeface="Consolas"/>
                <a:ea typeface="Consolas"/>
                <a:cs typeface="Consolas"/>
                <a:sym typeface="Consolas"/>
              </a:rPr>
              <a:t>for (int i=0; i&lt;g.getNumRows(); i++) {</a:t>
            </a:r>
            <a:endParaRPr sz="1867" kern="0">
              <a:solidFill>
                <a:srgbClr val="FFFFFF"/>
              </a:solidFill>
              <a:latin typeface="Consolas"/>
              <a:ea typeface="Consolas"/>
              <a:cs typeface="Consolas"/>
              <a:sym typeface="Consolas"/>
            </a:endParaRPr>
          </a:p>
          <a:p>
            <a:pPr indent="457189" defTabSz="1219170">
              <a:spcBef>
                <a:spcPts val="667"/>
              </a:spcBef>
              <a:buClr>
                <a:srgbClr val="000000"/>
              </a:buClr>
              <a:buSzPts val="2300"/>
            </a:pPr>
            <a:r>
              <a:rPr lang="en" sz="1867" kern="0">
                <a:solidFill>
                  <a:srgbClr val="FFFFFF"/>
                </a:solidFill>
                <a:latin typeface="Consolas"/>
                <a:ea typeface="Consolas"/>
                <a:cs typeface="Consolas"/>
                <a:sym typeface="Consolas"/>
              </a:rPr>
              <a:t>g.setColor(i, i, Color.BLUE);</a:t>
            </a:r>
            <a:endParaRPr sz="1867" kern="0">
              <a:solidFill>
                <a:srgbClr val="FFFFFF"/>
              </a:solidFill>
              <a:latin typeface="Consolas"/>
              <a:ea typeface="Consolas"/>
              <a:cs typeface="Consolas"/>
              <a:sym typeface="Consolas"/>
            </a:endParaRPr>
          </a:p>
          <a:p>
            <a:pPr defTabSz="1219170">
              <a:spcBef>
                <a:spcPts val="667"/>
              </a:spcBef>
              <a:buClr>
                <a:srgbClr val="000000"/>
              </a:buClr>
              <a:buSzPts val="2300"/>
            </a:pPr>
            <a:r>
              <a:rPr lang="en" sz="1867" kern="0">
                <a:solidFill>
                  <a:srgbClr val="FFFFFF"/>
                </a:solidFill>
                <a:latin typeface="Consolas"/>
                <a:ea typeface="Consolas"/>
                <a:cs typeface="Consolas"/>
                <a:sym typeface="Consolas"/>
              </a:rPr>
              <a:t>}</a:t>
            </a:r>
            <a:endParaRPr sz="1867" kern="0">
              <a:solidFill>
                <a:srgbClr val="FFFFFF"/>
              </a:solidFill>
              <a:latin typeface="Consolas"/>
              <a:ea typeface="Consolas"/>
              <a:cs typeface="Consolas"/>
              <a:sym typeface="Consolas"/>
            </a:endParaRPr>
          </a:p>
          <a:p>
            <a:pPr defTabSz="1219170">
              <a:spcBef>
                <a:spcPts val="667"/>
              </a:spcBef>
              <a:buClr>
                <a:srgbClr val="000000"/>
              </a:buClr>
              <a:buSzPts val="2300"/>
            </a:pPr>
            <a:endParaRPr sz="1867" kern="0">
              <a:solidFill>
                <a:srgbClr val="FFFFFF"/>
              </a:solidFill>
              <a:latin typeface="Consolas"/>
              <a:ea typeface="Consolas"/>
              <a:cs typeface="Consolas"/>
              <a:sym typeface="Consolas"/>
            </a:endParaRPr>
          </a:p>
          <a:p>
            <a:pPr defTabSz="1219170">
              <a:spcBef>
                <a:spcPts val="667"/>
              </a:spcBef>
              <a:buClr>
                <a:srgbClr val="000000"/>
              </a:buClr>
              <a:buSzPts val="2300"/>
            </a:pPr>
            <a:r>
              <a:rPr lang="en" sz="1867" kern="0">
                <a:solidFill>
                  <a:srgbClr val="FFFFFF"/>
                </a:solidFill>
                <a:latin typeface="Consolas"/>
                <a:ea typeface="Consolas"/>
                <a:cs typeface="Consolas"/>
                <a:sym typeface="Consolas"/>
              </a:rPr>
              <a:t>for (int i=0; i&lt;g.getNumRows(); i++) {</a:t>
            </a:r>
            <a:endParaRPr sz="1867" kern="0">
              <a:solidFill>
                <a:srgbClr val="FFFFFF"/>
              </a:solidFill>
              <a:latin typeface="Consolas"/>
              <a:ea typeface="Consolas"/>
              <a:cs typeface="Consolas"/>
              <a:sym typeface="Consolas"/>
            </a:endParaRPr>
          </a:p>
          <a:p>
            <a:pPr defTabSz="1219170">
              <a:spcBef>
                <a:spcPts val="667"/>
              </a:spcBef>
              <a:buClr>
                <a:srgbClr val="000000"/>
              </a:buClr>
              <a:buSzPts val="2300"/>
            </a:pPr>
            <a:r>
              <a:rPr lang="en" sz="1867" kern="0">
                <a:solidFill>
                  <a:srgbClr val="FFFFFF"/>
                </a:solidFill>
                <a:latin typeface="Consolas"/>
                <a:ea typeface="Consolas"/>
                <a:cs typeface="Consolas"/>
                <a:sym typeface="Consolas"/>
              </a:rPr>
              <a:t>	g.setColor(0, i, Color.BLUE);</a:t>
            </a:r>
            <a:endParaRPr sz="1867" kern="0">
              <a:solidFill>
                <a:srgbClr val="FFFFFF"/>
              </a:solidFill>
              <a:latin typeface="Consolas"/>
              <a:ea typeface="Consolas"/>
              <a:cs typeface="Consolas"/>
              <a:sym typeface="Consolas"/>
            </a:endParaRPr>
          </a:p>
          <a:p>
            <a:pPr defTabSz="1219170">
              <a:spcBef>
                <a:spcPts val="667"/>
              </a:spcBef>
              <a:buClr>
                <a:srgbClr val="000000"/>
              </a:buClr>
              <a:buSzPts val="2300"/>
            </a:pPr>
            <a:r>
              <a:rPr lang="en" sz="1867" kern="0">
                <a:solidFill>
                  <a:srgbClr val="FFFFFF"/>
                </a:solidFill>
                <a:latin typeface="Consolas"/>
                <a:ea typeface="Consolas"/>
                <a:cs typeface="Consolas"/>
                <a:sym typeface="Consolas"/>
              </a:rPr>
              <a:t>}</a:t>
            </a:r>
            <a:endParaRPr sz="1867" kern="0">
              <a:solidFill>
                <a:srgbClr val="FFFFFF"/>
              </a:solidFill>
              <a:latin typeface="Consolas"/>
              <a:ea typeface="Consolas"/>
              <a:cs typeface="Consolas"/>
              <a:sym typeface="Consolas"/>
            </a:endParaRPr>
          </a:p>
          <a:p>
            <a:pPr defTabSz="1219170">
              <a:spcBef>
                <a:spcPts val="667"/>
              </a:spcBef>
              <a:buClr>
                <a:srgbClr val="000000"/>
              </a:buClr>
              <a:buSzPts val="2300"/>
            </a:pPr>
            <a:endParaRPr sz="1867" kern="0">
              <a:solidFill>
                <a:srgbClr val="FFFFFF"/>
              </a:solidFill>
              <a:latin typeface="Consolas"/>
              <a:ea typeface="Consolas"/>
              <a:cs typeface="Consolas"/>
              <a:sym typeface="Consolas"/>
            </a:endParaRPr>
          </a:p>
          <a:p>
            <a:pPr defTabSz="1219170">
              <a:spcBef>
                <a:spcPts val="667"/>
              </a:spcBef>
              <a:buClr>
                <a:srgbClr val="000000"/>
              </a:buClr>
              <a:buSzPts val="2300"/>
            </a:pPr>
            <a:r>
              <a:rPr lang="en" sz="1867" kern="0">
                <a:solidFill>
                  <a:srgbClr val="FFFFFF"/>
                </a:solidFill>
                <a:latin typeface="Consolas"/>
                <a:ea typeface="Consolas"/>
                <a:cs typeface="Consolas"/>
                <a:sym typeface="Consolas"/>
              </a:rPr>
              <a:t>for (int i=g.getNumRows()-1; i&gt;=0; i--) {</a:t>
            </a:r>
            <a:endParaRPr sz="1867" kern="0">
              <a:solidFill>
                <a:srgbClr val="FFFFFF"/>
              </a:solidFill>
              <a:latin typeface="Consolas"/>
              <a:ea typeface="Consolas"/>
              <a:cs typeface="Consolas"/>
              <a:sym typeface="Consolas"/>
            </a:endParaRPr>
          </a:p>
          <a:p>
            <a:pPr defTabSz="1219170">
              <a:spcBef>
                <a:spcPts val="667"/>
              </a:spcBef>
              <a:buClr>
                <a:srgbClr val="000000"/>
              </a:buClr>
              <a:buSzPts val="2300"/>
            </a:pPr>
            <a:r>
              <a:rPr lang="en" sz="1867" kern="0">
                <a:solidFill>
                  <a:srgbClr val="FFFFFF"/>
                </a:solidFill>
                <a:latin typeface="Consolas"/>
                <a:ea typeface="Consolas"/>
                <a:cs typeface="Consolas"/>
                <a:sym typeface="Consolas"/>
              </a:rPr>
              <a:t>	g.setColor(i, i, Color.BLUE);</a:t>
            </a:r>
            <a:endParaRPr sz="1867" kern="0">
              <a:solidFill>
                <a:srgbClr val="FFFFFF"/>
              </a:solidFill>
              <a:latin typeface="Consolas"/>
              <a:ea typeface="Consolas"/>
              <a:cs typeface="Consolas"/>
              <a:sym typeface="Consolas"/>
            </a:endParaRPr>
          </a:p>
          <a:p>
            <a:pPr defTabSz="1219170">
              <a:spcBef>
                <a:spcPts val="667"/>
              </a:spcBef>
              <a:buClr>
                <a:srgbClr val="000000"/>
              </a:buClr>
              <a:buSzPts val="2300"/>
            </a:pPr>
            <a:r>
              <a:rPr lang="en" sz="1867" kern="0">
                <a:solidFill>
                  <a:srgbClr val="FFFFFF"/>
                </a:solidFill>
                <a:latin typeface="Consolas"/>
                <a:ea typeface="Consolas"/>
                <a:cs typeface="Consolas"/>
                <a:sym typeface="Consolas"/>
              </a:rPr>
              <a:t>}</a:t>
            </a:r>
            <a:endParaRPr sz="1867" kern="0">
              <a:solidFill>
                <a:srgbClr val="FFFFFF"/>
              </a:solidFill>
              <a:latin typeface="Consolas"/>
              <a:ea typeface="Consolas"/>
              <a:cs typeface="Consolas"/>
              <a:sym typeface="Consolas"/>
            </a:endParaRPr>
          </a:p>
          <a:p>
            <a:pPr defTabSz="1219170">
              <a:spcBef>
                <a:spcPts val="667"/>
              </a:spcBef>
              <a:buClr>
                <a:srgbClr val="000000"/>
              </a:buClr>
              <a:buSzPts val="2300"/>
            </a:pPr>
            <a:endParaRPr sz="1867" kern="0">
              <a:solidFill>
                <a:srgbClr val="FFFFFF"/>
              </a:solidFill>
              <a:latin typeface="Consolas"/>
              <a:ea typeface="Consolas"/>
              <a:cs typeface="Consolas"/>
              <a:sym typeface="Consolas"/>
            </a:endParaRPr>
          </a:p>
          <a:p>
            <a:pPr defTabSz="1219170">
              <a:spcBef>
                <a:spcPts val="667"/>
              </a:spcBef>
              <a:buClr>
                <a:srgbClr val="000000"/>
              </a:buClr>
              <a:buSzPts val="2300"/>
            </a:pPr>
            <a:r>
              <a:rPr lang="en" sz="1867" kern="0">
                <a:solidFill>
                  <a:srgbClr val="FFFFFF"/>
                </a:solidFill>
                <a:latin typeface="Consolas"/>
                <a:ea typeface="Consolas"/>
                <a:cs typeface="Consolas"/>
                <a:sym typeface="Consolas"/>
              </a:rPr>
              <a:t>for (int i=g.getNumRows(); i&gt;0; i--) {</a:t>
            </a:r>
            <a:endParaRPr sz="1867" kern="0">
              <a:solidFill>
                <a:srgbClr val="FFFFFF"/>
              </a:solidFill>
              <a:latin typeface="Consolas"/>
              <a:ea typeface="Consolas"/>
              <a:cs typeface="Consolas"/>
              <a:sym typeface="Consolas"/>
            </a:endParaRPr>
          </a:p>
          <a:p>
            <a:pPr defTabSz="1219170">
              <a:spcBef>
                <a:spcPts val="667"/>
              </a:spcBef>
              <a:buClr>
                <a:srgbClr val="000000"/>
              </a:buClr>
              <a:buSzPts val="2300"/>
            </a:pPr>
            <a:r>
              <a:rPr lang="en" sz="1867" kern="0">
                <a:solidFill>
                  <a:srgbClr val="FFFFFF"/>
                </a:solidFill>
                <a:latin typeface="Consolas"/>
                <a:ea typeface="Consolas"/>
                <a:cs typeface="Consolas"/>
                <a:sym typeface="Consolas"/>
              </a:rPr>
              <a:t>	g.setColor(i, i, Color.BLUE);</a:t>
            </a:r>
            <a:endParaRPr sz="1867" kern="0">
              <a:solidFill>
                <a:srgbClr val="FFFFFF"/>
              </a:solidFill>
              <a:latin typeface="Consolas"/>
              <a:ea typeface="Consolas"/>
              <a:cs typeface="Consolas"/>
              <a:sym typeface="Consolas"/>
            </a:endParaRPr>
          </a:p>
          <a:p>
            <a:pPr defTabSz="1219170">
              <a:spcBef>
                <a:spcPts val="667"/>
              </a:spcBef>
              <a:buClr>
                <a:srgbClr val="000000"/>
              </a:buClr>
              <a:buSzPts val="2300"/>
            </a:pPr>
            <a:r>
              <a:rPr lang="en" sz="1867" kern="0">
                <a:solidFill>
                  <a:srgbClr val="FFFFFF"/>
                </a:solidFill>
                <a:latin typeface="Consolas"/>
                <a:ea typeface="Consolas"/>
                <a:cs typeface="Consolas"/>
                <a:sym typeface="Consolas"/>
              </a:rPr>
              <a:t>}</a:t>
            </a:r>
            <a:endParaRPr sz="1867" kern="0">
              <a:solidFill>
                <a:srgbClr val="FFFFFF"/>
              </a:solidFill>
              <a:latin typeface="Consolas"/>
              <a:ea typeface="Consolas"/>
              <a:cs typeface="Consolas"/>
              <a:sym typeface="Consola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alpha val="80000"/>
          </a:schemeClr>
        </a:solidFill>
        <a:effectLst/>
      </p:bgPr>
    </p:bg>
    <p:spTree>
      <p:nvGrpSpPr>
        <p:cNvPr id="1" name="Shape 313"/>
        <p:cNvGrpSpPr/>
        <p:nvPr/>
      </p:nvGrpSpPr>
      <p:grpSpPr>
        <a:xfrm>
          <a:off x="0" y="0"/>
          <a:ext cx="0" cy="0"/>
          <a:chOff x="0" y="0"/>
          <a:chExt cx="0" cy="0"/>
        </a:xfrm>
      </p:grpSpPr>
      <p:sp>
        <p:nvSpPr>
          <p:cNvPr id="314" name="Google Shape;314;p48"/>
          <p:cNvSpPr/>
          <p:nvPr/>
        </p:nvSpPr>
        <p:spPr>
          <a:xfrm>
            <a:off x="909251" y="3694413"/>
            <a:ext cx="6802800" cy="1143200"/>
          </a:xfrm>
          <a:prstGeom prst="rect">
            <a:avLst/>
          </a:prstGeom>
          <a:noFill/>
          <a:ln w="38100" cap="flat" cmpd="sng">
            <a:solidFill>
              <a:srgbClr val="FFFF00"/>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buSzPts val="1100"/>
            </a:pPr>
            <a:endParaRPr sz="1467" kern="0">
              <a:solidFill>
                <a:srgbClr val="FFFFFF"/>
              </a:solidFill>
              <a:latin typeface="Arial"/>
              <a:ea typeface="Arial"/>
              <a:cs typeface="Arial"/>
              <a:sym typeface="Arial"/>
            </a:endParaRPr>
          </a:p>
        </p:txBody>
      </p:sp>
      <p:sp>
        <p:nvSpPr>
          <p:cNvPr id="315" name="Google Shape;315;p48"/>
          <p:cNvSpPr/>
          <p:nvPr/>
        </p:nvSpPr>
        <p:spPr>
          <a:xfrm>
            <a:off x="909251" y="907700"/>
            <a:ext cx="6802800" cy="1075600"/>
          </a:xfrm>
          <a:prstGeom prst="rect">
            <a:avLst/>
          </a:prstGeom>
          <a:noFill/>
          <a:ln w="38100" cap="flat" cmpd="sng">
            <a:solidFill>
              <a:srgbClr val="FFFF00"/>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buSzPts val="1100"/>
            </a:pPr>
            <a:endParaRPr sz="1467" kern="0">
              <a:solidFill>
                <a:srgbClr val="FFFFFF"/>
              </a:solidFill>
              <a:latin typeface="Arial"/>
              <a:ea typeface="Arial"/>
              <a:cs typeface="Arial"/>
              <a:sym typeface="Arial"/>
            </a:endParaRPr>
          </a:p>
        </p:txBody>
      </p:sp>
      <p:sp>
        <p:nvSpPr>
          <p:cNvPr id="316" name="Google Shape;316;p48"/>
          <p:cNvSpPr txBox="1">
            <a:spLocks noGrp="1"/>
          </p:cNvSpPr>
          <p:nvPr>
            <p:ph type="title"/>
          </p:nvPr>
        </p:nvSpPr>
        <p:spPr>
          <a:xfrm>
            <a:off x="924425" y="-386900"/>
            <a:ext cx="8143600" cy="1143200"/>
          </a:xfrm>
          <a:prstGeom prst="rect">
            <a:avLst/>
          </a:prstGeom>
          <a:noFill/>
          <a:ln>
            <a:noFill/>
          </a:ln>
        </p:spPr>
        <p:txBody>
          <a:bodyPr spcFirstLastPara="1" wrap="square" lIns="91433" tIns="91433" rIns="91433" bIns="91433" anchor="b" anchorCtr="0">
            <a:noAutofit/>
          </a:bodyPr>
          <a:lstStyle/>
          <a:p>
            <a:pPr>
              <a:buSzPts val="2700"/>
            </a:pPr>
            <a:r>
              <a:rPr lang="en">
                <a:solidFill>
                  <a:srgbClr val="92D050"/>
                </a:solidFill>
                <a:latin typeface="Consolas"/>
                <a:ea typeface="Consolas"/>
                <a:cs typeface="Consolas"/>
                <a:sym typeface="Consolas"/>
              </a:rPr>
              <a:t>Draw a diagonal line</a:t>
            </a:r>
            <a:endParaRPr>
              <a:solidFill>
                <a:srgbClr val="92D050"/>
              </a:solidFill>
              <a:latin typeface="Consolas"/>
              <a:ea typeface="Consolas"/>
              <a:cs typeface="Consolas"/>
              <a:sym typeface="Consolas"/>
            </a:endParaRPr>
          </a:p>
        </p:txBody>
      </p:sp>
      <p:sp>
        <p:nvSpPr>
          <p:cNvPr id="317" name="Google Shape;317;p48"/>
          <p:cNvSpPr txBox="1"/>
          <p:nvPr/>
        </p:nvSpPr>
        <p:spPr>
          <a:xfrm>
            <a:off x="1762151" y="837951"/>
            <a:ext cx="6483200" cy="5060800"/>
          </a:xfrm>
          <a:prstGeom prst="rect">
            <a:avLst/>
          </a:prstGeom>
          <a:noFill/>
          <a:ln>
            <a:noFill/>
          </a:ln>
        </p:spPr>
        <p:txBody>
          <a:bodyPr spcFirstLastPara="1" wrap="square" lIns="91433" tIns="91433" rIns="91433" bIns="91433" anchor="t" anchorCtr="0">
            <a:noAutofit/>
          </a:bodyPr>
          <a:lstStyle/>
          <a:p>
            <a:pPr defTabSz="1219170">
              <a:spcBef>
                <a:spcPts val="667"/>
              </a:spcBef>
              <a:buClr>
                <a:srgbClr val="000000"/>
              </a:buClr>
              <a:buSzPts val="1400"/>
            </a:pPr>
            <a:r>
              <a:rPr lang="en" sz="1867" kern="0">
                <a:solidFill>
                  <a:srgbClr val="FFFFFF"/>
                </a:solidFill>
                <a:latin typeface="Consolas"/>
                <a:ea typeface="Consolas"/>
                <a:cs typeface="Consolas"/>
                <a:sym typeface="Consolas"/>
              </a:rPr>
              <a:t>for (int i=0; i&lt;g.getNumRows(); i++) { </a:t>
            </a:r>
            <a:endParaRPr sz="1867" kern="0">
              <a:solidFill>
                <a:srgbClr val="FFFFFF"/>
              </a:solidFill>
              <a:latin typeface="Consolas"/>
              <a:ea typeface="Consolas"/>
              <a:cs typeface="Consolas"/>
              <a:sym typeface="Consolas"/>
            </a:endParaRPr>
          </a:p>
          <a:p>
            <a:pPr marL="457189" defTabSz="1219170">
              <a:spcBef>
                <a:spcPts val="667"/>
              </a:spcBef>
              <a:buClr>
                <a:srgbClr val="000000"/>
              </a:buClr>
              <a:buSzPts val="1400"/>
            </a:pPr>
            <a:r>
              <a:rPr lang="en" sz="1867" kern="0">
                <a:solidFill>
                  <a:srgbClr val="FFFFFF"/>
                </a:solidFill>
                <a:latin typeface="Consolas"/>
                <a:ea typeface="Consolas"/>
                <a:cs typeface="Consolas"/>
                <a:sym typeface="Consolas"/>
              </a:rPr>
              <a:t>g.setColor(i, i, Color.BLUE);</a:t>
            </a:r>
            <a:endParaRPr sz="1867" kern="0">
              <a:solidFill>
                <a:srgbClr val="FFFFFF"/>
              </a:solidFill>
              <a:latin typeface="Consolas"/>
              <a:ea typeface="Consolas"/>
              <a:cs typeface="Consolas"/>
              <a:sym typeface="Consolas"/>
            </a:endParaRPr>
          </a:p>
          <a:p>
            <a:pPr defTabSz="1219170">
              <a:spcBef>
                <a:spcPts val="667"/>
              </a:spcBef>
              <a:buClr>
                <a:srgbClr val="000000"/>
              </a:buClr>
              <a:buSzPts val="1400"/>
            </a:pPr>
            <a:r>
              <a:rPr lang="en" sz="1867" kern="0">
                <a:solidFill>
                  <a:srgbClr val="FFFFFF"/>
                </a:solidFill>
                <a:latin typeface="Consolas"/>
                <a:ea typeface="Consolas"/>
                <a:cs typeface="Consolas"/>
                <a:sym typeface="Consolas"/>
              </a:rPr>
              <a:t>} </a:t>
            </a:r>
            <a:endParaRPr sz="1867" kern="0">
              <a:solidFill>
                <a:srgbClr val="FFFF00"/>
              </a:solidFill>
              <a:latin typeface="Consolas"/>
              <a:ea typeface="Consolas"/>
              <a:cs typeface="Consolas"/>
              <a:sym typeface="Consolas"/>
            </a:endParaRPr>
          </a:p>
          <a:p>
            <a:pPr defTabSz="1219170">
              <a:spcBef>
                <a:spcPts val="667"/>
              </a:spcBef>
              <a:buClr>
                <a:srgbClr val="000000"/>
              </a:buClr>
              <a:buSzPts val="1400"/>
            </a:pPr>
            <a:endParaRPr sz="1867" kern="0">
              <a:solidFill>
                <a:srgbClr val="FFFFFF"/>
              </a:solidFill>
              <a:latin typeface="Consolas"/>
              <a:ea typeface="Consolas"/>
              <a:cs typeface="Consolas"/>
              <a:sym typeface="Consolas"/>
            </a:endParaRPr>
          </a:p>
          <a:p>
            <a:pPr defTabSz="1219170">
              <a:spcBef>
                <a:spcPts val="667"/>
              </a:spcBef>
              <a:buClr>
                <a:srgbClr val="000000"/>
              </a:buClr>
              <a:buSzPts val="1400"/>
            </a:pPr>
            <a:r>
              <a:rPr lang="en" sz="1867" kern="0">
                <a:solidFill>
                  <a:srgbClr val="FFFFFF"/>
                </a:solidFill>
                <a:latin typeface="Consolas"/>
                <a:ea typeface="Consolas"/>
                <a:cs typeface="Consolas"/>
                <a:sym typeface="Consolas"/>
              </a:rPr>
              <a:t>for (int i=0; i&lt;g.getNumRows(); i++) {</a:t>
            </a:r>
            <a:endParaRPr sz="1867" kern="0">
              <a:solidFill>
                <a:srgbClr val="FFFFFF"/>
              </a:solidFill>
              <a:latin typeface="Consolas"/>
              <a:ea typeface="Consolas"/>
              <a:cs typeface="Consolas"/>
              <a:sym typeface="Consolas"/>
            </a:endParaRPr>
          </a:p>
          <a:p>
            <a:pPr defTabSz="1219170">
              <a:spcBef>
                <a:spcPts val="667"/>
              </a:spcBef>
              <a:buClr>
                <a:srgbClr val="000000"/>
              </a:buClr>
              <a:buSzPts val="1400"/>
            </a:pPr>
            <a:r>
              <a:rPr lang="en" sz="1867" kern="0">
                <a:solidFill>
                  <a:srgbClr val="FFFFFF"/>
                </a:solidFill>
                <a:latin typeface="Consolas"/>
                <a:ea typeface="Consolas"/>
                <a:cs typeface="Consolas"/>
                <a:sym typeface="Consolas"/>
              </a:rPr>
              <a:t>	g.setColor(0, i, Color.BLUE);</a:t>
            </a:r>
            <a:endParaRPr sz="1867" kern="0">
              <a:solidFill>
                <a:srgbClr val="FFFFFF"/>
              </a:solidFill>
              <a:latin typeface="Consolas"/>
              <a:ea typeface="Consolas"/>
              <a:cs typeface="Consolas"/>
              <a:sym typeface="Consolas"/>
            </a:endParaRPr>
          </a:p>
          <a:p>
            <a:pPr defTabSz="1219170">
              <a:spcBef>
                <a:spcPts val="667"/>
              </a:spcBef>
              <a:buClr>
                <a:srgbClr val="000000"/>
              </a:buClr>
              <a:buSzPts val="1400"/>
            </a:pPr>
            <a:r>
              <a:rPr lang="en" sz="1867" kern="0">
                <a:solidFill>
                  <a:srgbClr val="FFFFFF"/>
                </a:solidFill>
                <a:latin typeface="Consolas"/>
                <a:ea typeface="Consolas"/>
                <a:cs typeface="Consolas"/>
                <a:sym typeface="Consolas"/>
              </a:rPr>
              <a:t>}</a:t>
            </a:r>
            <a:endParaRPr sz="1867" kern="0">
              <a:solidFill>
                <a:srgbClr val="FFFFFF"/>
              </a:solidFill>
              <a:latin typeface="Consolas"/>
              <a:ea typeface="Consolas"/>
              <a:cs typeface="Consolas"/>
              <a:sym typeface="Consolas"/>
            </a:endParaRPr>
          </a:p>
          <a:p>
            <a:pPr defTabSz="1219170">
              <a:spcBef>
                <a:spcPts val="667"/>
              </a:spcBef>
              <a:buClr>
                <a:srgbClr val="000000"/>
              </a:buClr>
              <a:buSzPts val="1400"/>
            </a:pPr>
            <a:endParaRPr sz="1867" kern="0">
              <a:solidFill>
                <a:srgbClr val="FFFFFF"/>
              </a:solidFill>
              <a:latin typeface="Consolas"/>
              <a:ea typeface="Consolas"/>
              <a:cs typeface="Consolas"/>
              <a:sym typeface="Consolas"/>
            </a:endParaRPr>
          </a:p>
          <a:p>
            <a:pPr defTabSz="1219170">
              <a:spcBef>
                <a:spcPts val="667"/>
              </a:spcBef>
              <a:buClr>
                <a:srgbClr val="000000"/>
              </a:buClr>
              <a:buSzPts val="1400"/>
            </a:pPr>
            <a:r>
              <a:rPr lang="en" sz="1867" kern="0">
                <a:solidFill>
                  <a:srgbClr val="FFFFFF"/>
                </a:solidFill>
                <a:latin typeface="Consolas"/>
                <a:ea typeface="Consolas"/>
                <a:cs typeface="Consolas"/>
                <a:sym typeface="Consolas"/>
              </a:rPr>
              <a:t>for (int i=g.getNumRows()-1; i&gt;=0; i--) {</a:t>
            </a:r>
            <a:endParaRPr sz="1867" kern="0">
              <a:solidFill>
                <a:srgbClr val="FFFFFF"/>
              </a:solidFill>
              <a:latin typeface="Consolas"/>
              <a:ea typeface="Consolas"/>
              <a:cs typeface="Consolas"/>
              <a:sym typeface="Consolas"/>
            </a:endParaRPr>
          </a:p>
          <a:p>
            <a:pPr defTabSz="1219170">
              <a:spcBef>
                <a:spcPts val="667"/>
              </a:spcBef>
              <a:buClr>
                <a:srgbClr val="000000"/>
              </a:buClr>
              <a:buSzPts val="1400"/>
            </a:pPr>
            <a:r>
              <a:rPr lang="en" sz="1867" kern="0">
                <a:solidFill>
                  <a:srgbClr val="FFFFFF"/>
                </a:solidFill>
                <a:latin typeface="Consolas"/>
                <a:ea typeface="Consolas"/>
                <a:cs typeface="Consolas"/>
                <a:sym typeface="Consolas"/>
              </a:rPr>
              <a:t>	g.setColor(i, i, Color.BLUE);</a:t>
            </a:r>
            <a:endParaRPr sz="1867" kern="0">
              <a:solidFill>
                <a:srgbClr val="FFFFFF"/>
              </a:solidFill>
              <a:latin typeface="Consolas"/>
              <a:ea typeface="Consolas"/>
              <a:cs typeface="Consolas"/>
              <a:sym typeface="Consolas"/>
            </a:endParaRPr>
          </a:p>
          <a:p>
            <a:pPr defTabSz="1219170">
              <a:spcBef>
                <a:spcPts val="667"/>
              </a:spcBef>
              <a:buClr>
                <a:srgbClr val="000000"/>
              </a:buClr>
              <a:buSzPts val="1400"/>
            </a:pPr>
            <a:r>
              <a:rPr lang="en" sz="1867" kern="0">
                <a:solidFill>
                  <a:srgbClr val="FFFFFF"/>
                </a:solidFill>
                <a:latin typeface="Consolas"/>
                <a:ea typeface="Consolas"/>
                <a:cs typeface="Consolas"/>
                <a:sym typeface="Consolas"/>
              </a:rPr>
              <a:t>} </a:t>
            </a:r>
            <a:endParaRPr sz="1867" kern="0">
              <a:solidFill>
                <a:srgbClr val="FFFF00"/>
              </a:solidFill>
              <a:latin typeface="Consolas"/>
              <a:ea typeface="Consolas"/>
              <a:cs typeface="Consolas"/>
              <a:sym typeface="Consolas"/>
            </a:endParaRPr>
          </a:p>
          <a:p>
            <a:pPr defTabSz="1219170">
              <a:spcBef>
                <a:spcPts val="667"/>
              </a:spcBef>
              <a:buClr>
                <a:srgbClr val="000000"/>
              </a:buClr>
              <a:buSzPts val="1400"/>
            </a:pPr>
            <a:endParaRPr sz="1867" kern="0">
              <a:solidFill>
                <a:srgbClr val="FFFFFF"/>
              </a:solidFill>
              <a:latin typeface="Consolas"/>
              <a:ea typeface="Consolas"/>
              <a:cs typeface="Consolas"/>
              <a:sym typeface="Consolas"/>
            </a:endParaRPr>
          </a:p>
          <a:p>
            <a:pPr defTabSz="1219170">
              <a:spcBef>
                <a:spcPts val="667"/>
              </a:spcBef>
              <a:buClr>
                <a:srgbClr val="000000"/>
              </a:buClr>
              <a:buSzPts val="1400"/>
            </a:pPr>
            <a:r>
              <a:rPr lang="en" sz="1867" kern="0">
                <a:solidFill>
                  <a:srgbClr val="FFFFFF"/>
                </a:solidFill>
                <a:latin typeface="Consolas"/>
                <a:ea typeface="Consolas"/>
                <a:cs typeface="Consolas"/>
                <a:sym typeface="Consolas"/>
              </a:rPr>
              <a:t>for (int i=g.getNumRows(); i&gt;0; i--) {</a:t>
            </a:r>
            <a:endParaRPr sz="1867" kern="0">
              <a:solidFill>
                <a:srgbClr val="FFFFFF"/>
              </a:solidFill>
              <a:latin typeface="Consolas"/>
              <a:ea typeface="Consolas"/>
              <a:cs typeface="Consolas"/>
              <a:sym typeface="Consolas"/>
            </a:endParaRPr>
          </a:p>
          <a:p>
            <a:pPr defTabSz="1219170">
              <a:spcBef>
                <a:spcPts val="667"/>
              </a:spcBef>
              <a:buClr>
                <a:srgbClr val="000000"/>
              </a:buClr>
              <a:buSzPts val="1400"/>
            </a:pPr>
            <a:r>
              <a:rPr lang="en" sz="1867" kern="0">
                <a:solidFill>
                  <a:srgbClr val="FFFFFF"/>
                </a:solidFill>
                <a:latin typeface="Consolas"/>
                <a:ea typeface="Consolas"/>
                <a:cs typeface="Consolas"/>
                <a:sym typeface="Consolas"/>
              </a:rPr>
              <a:t>	g.setColor(i, i, Color.BLUE);</a:t>
            </a:r>
            <a:endParaRPr sz="1867" kern="0">
              <a:solidFill>
                <a:srgbClr val="FFFFFF"/>
              </a:solidFill>
              <a:latin typeface="Consolas"/>
              <a:ea typeface="Consolas"/>
              <a:cs typeface="Consolas"/>
              <a:sym typeface="Consolas"/>
            </a:endParaRPr>
          </a:p>
          <a:p>
            <a:pPr defTabSz="1219170">
              <a:spcBef>
                <a:spcPts val="667"/>
              </a:spcBef>
              <a:buClr>
                <a:srgbClr val="000000"/>
              </a:buClr>
              <a:buSzPts val="1400"/>
            </a:pPr>
            <a:r>
              <a:rPr lang="en" sz="1867" kern="0">
                <a:solidFill>
                  <a:srgbClr val="FFFFFF"/>
                </a:solidFill>
                <a:latin typeface="Consolas"/>
                <a:ea typeface="Consolas"/>
                <a:cs typeface="Consolas"/>
                <a:sym typeface="Consolas"/>
              </a:rPr>
              <a:t>}</a:t>
            </a:r>
            <a:endParaRPr sz="1867" kern="0">
              <a:solidFill>
                <a:srgbClr val="FFFFFF"/>
              </a:solidFill>
              <a:latin typeface="Consolas"/>
              <a:ea typeface="Consolas"/>
              <a:cs typeface="Consolas"/>
              <a:sym typeface="Consolas"/>
            </a:endParaRPr>
          </a:p>
        </p:txBody>
      </p:sp>
      <p:sp>
        <p:nvSpPr>
          <p:cNvPr id="318" name="Google Shape;318;p48"/>
          <p:cNvSpPr txBox="1"/>
          <p:nvPr/>
        </p:nvSpPr>
        <p:spPr>
          <a:xfrm>
            <a:off x="909251" y="1245925"/>
            <a:ext cx="716800" cy="672800"/>
          </a:xfrm>
          <a:prstGeom prst="rect">
            <a:avLst/>
          </a:prstGeom>
          <a:noFill/>
          <a:ln>
            <a:noFill/>
          </a:ln>
        </p:spPr>
        <p:txBody>
          <a:bodyPr spcFirstLastPara="1" wrap="square" lIns="91433" tIns="91433" rIns="91433" bIns="91433" anchor="t" anchorCtr="0">
            <a:noAutofit/>
          </a:bodyPr>
          <a:lstStyle/>
          <a:p>
            <a:pPr defTabSz="1219170">
              <a:buClr>
                <a:srgbClr val="000000"/>
              </a:buClr>
              <a:buSzPts val="2300"/>
            </a:pPr>
            <a:r>
              <a:rPr lang="en" sz="3067" kern="0">
                <a:solidFill>
                  <a:srgbClr val="FFFFFF"/>
                </a:solidFill>
                <a:latin typeface="Arial"/>
                <a:ea typeface="Arial"/>
                <a:cs typeface="Arial"/>
                <a:sym typeface="Arial"/>
              </a:rPr>
              <a:t> A</a:t>
            </a:r>
            <a:endParaRPr sz="3067" kern="0">
              <a:solidFill>
                <a:srgbClr val="FFFFFF"/>
              </a:solidFill>
              <a:latin typeface="Arial"/>
              <a:ea typeface="Arial"/>
              <a:cs typeface="Arial"/>
              <a:sym typeface="Arial"/>
            </a:endParaRPr>
          </a:p>
        </p:txBody>
      </p:sp>
      <p:sp>
        <p:nvSpPr>
          <p:cNvPr id="319" name="Google Shape;319;p48"/>
          <p:cNvSpPr txBox="1"/>
          <p:nvPr/>
        </p:nvSpPr>
        <p:spPr>
          <a:xfrm>
            <a:off x="909251" y="2536263"/>
            <a:ext cx="716800" cy="672800"/>
          </a:xfrm>
          <a:prstGeom prst="rect">
            <a:avLst/>
          </a:prstGeom>
          <a:noFill/>
          <a:ln>
            <a:noFill/>
          </a:ln>
        </p:spPr>
        <p:txBody>
          <a:bodyPr spcFirstLastPara="1" wrap="square" lIns="91433" tIns="91433" rIns="91433" bIns="91433" anchor="t" anchorCtr="0">
            <a:noAutofit/>
          </a:bodyPr>
          <a:lstStyle/>
          <a:p>
            <a:pPr defTabSz="1219170">
              <a:buClr>
                <a:srgbClr val="000000"/>
              </a:buClr>
              <a:buSzPts val="2300"/>
            </a:pPr>
            <a:r>
              <a:rPr lang="en" sz="3067" kern="0">
                <a:solidFill>
                  <a:srgbClr val="FFFFFF"/>
                </a:solidFill>
                <a:latin typeface="Arial"/>
                <a:ea typeface="Arial"/>
                <a:cs typeface="Arial"/>
                <a:sym typeface="Arial"/>
              </a:rPr>
              <a:t> B</a:t>
            </a:r>
            <a:endParaRPr sz="3067" kern="0">
              <a:solidFill>
                <a:srgbClr val="FFFFFF"/>
              </a:solidFill>
              <a:latin typeface="Arial"/>
              <a:ea typeface="Arial"/>
              <a:cs typeface="Arial"/>
              <a:sym typeface="Arial"/>
            </a:endParaRPr>
          </a:p>
        </p:txBody>
      </p:sp>
      <p:sp>
        <p:nvSpPr>
          <p:cNvPr id="320" name="Google Shape;320;p48"/>
          <p:cNvSpPr txBox="1"/>
          <p:nvPr/>
        </p:nvSpPr>
        <p:spPr>
          <a:xfrm>
            <a:off x="909251" y="3897363"/>
            <a:ext cx="716800" cy="672800"/>
          </a:xfrm>
          <a:prstGeom prst="rect">
            <a:avLst/>
          </a:prstGeom>
          <a:noFill/>
          <a:ln>
            <a:noFill/>
          </a:ln>
        </p:spPr>
        <p:txBody>
          <a:bodyPr spcFirstLastPara="1" wrap="square" lIns="91433" tIns="91433" rIns="91433" bIns="91433" anchor="t" anchorCtr="0">
            <a:noAutofit/>
          </a:bodyPr>
          <a:lstStyle/>
          <a:p>
            <a:pPr defTabSz="1219170">
              <a:buClr>
                <a:srgbClr val="000000"/>
              </a:buClr>
              <a:buSzPts val="2300"/>
            </a:pPr>
            <a:r>
              <a:rPr lang="en" sz="3067" kern="0">
                <a:solidFill>
                  <a:srgbClr val="FFFFFF"/>
                </a:solidFill>
                <a:latin typeface="Arial"/>
                <a:ea typeface="Arial"/>
                <a:cs typeface="Arial"/>
                <a:sym typeface="Arial"/>
              </a:rPr>
              <a:t> C</a:t>
            </a:r>
            <a:endParaRPr sz="3067" kern="0">
              <a:solidFill>
                <a:srgbClr val="FFFFFF"/>
              </a:solidFill>
              <a:latin typeface="Arial"/>
              <a:ea typeface="Arial"/>
              <a:cs typeface="Arial"/>
              <a:sym typeface="Arial"/>
            </a:endParaRPr>
          </a:p>
        </p:txBody>
      </p:sp>
      <p:sp>
        <p:nvSpPr>
          <p:cNvPr id="321" name="Google Shape;321;p48"/>
          <p:cNvSpPr txBox="1"/>
          <p:nvPr/>
        </p:nvSpPr>
        <p:spPr>
          <a:xfrm>
            <a:off x="909251" y="5322975"/>
            <a:ext cx="716800" cy="672800"/>
          </a:xfrm>
          <a:prstGeom prst="rect">
            <a:avLst/>
          </a:prstGeom>
          <a:noFill/>
          <a:ln>
            <a:noFill/>
          </a:ln>
        </p:spPr>
        <p:txBody>
          <a:bodyPr spcFirstLastPara="1" wrap="square" lIns="91433" tIns="91433" rIns="91433" bIns="91433" anchor="t" anchorCtr="0">
            <a:noAutofit/>
          </a:bodyPr>
          <a:lstStyle/>
          <a:p>
            <a:pPr defTabSz="1219170">
              <a:buClr>
                <a:srgbClr val="000000"/>
              </a:buClr>
              <a:buSzPts val="2300"/>
            </a:pPr>
            <a:r>
              <a:rPr lang="en" sz="3067" kern="0">
                <a:solidFill>
                  <a:srgbClr val="FFFFFF"/>
                </a:solidFill>
                <a:latin typeface="Arial"/>
                <a:ea typeface="Arial"/>
                <a:cs typeface="Arial"/>
                <a:sym typeface="Arial"/>
              </a:rPr>
              <a:t> D</a:t>
            </a:r>
            <a:endParaRPr sz="3067" kern="0">
              <a:solidFill>
                <a:srgbClr val="FFFFFF"/>
              </a:solidFill>
              <a:latin typeface="Arial"/>
              <a:ea typeface="Arial"/>
              <a:cs typeface="Arial"/>
              <a:sym typeface="Arial"/>
            </a:endParaRPr>
          </a:p>
        </p:txBody>
      </p:sp>
      <p:sp>
        <p:nvSpPr>
          <p:cNvPr id="322" name="Google Shape;322;p48"/>
          <p:cNvSpPr/>
          <p:nvPr/>
        </p:nvSpPr>
        <p:spPr>
          <a:xfrm>
            <a:off x="909251" y="2296525"/>
            <a:ext cx="6802800" cy="1075600"/>
          </a:xfrm>
          <a:prstGeom prst="rect">
            <a:avLst/>
          </a:prstGeom>
          <a:noFill/>
          <a:ln w="2857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buSzPts val="1100"/>
            </a:pPr>
            <a:endParaRPr sz="1467" kern="0">
              <a:solidFill>
                <a:srgbClr val="FFFFFF"/>
              </a:solidFill>
              <a:latin typeface="Arial"/>
              <a:ea typeface="Arial"/>
              <a:cs typeface="Arial"/>
              <a:sym typeface="Arial"/>
            </a:endParaRPr>
          </a:p>
        </p:txBody>
      </p:sp>
      <p:sp>
        <p:nvSpPr>
          <p:cNvPr id="323" name="Google Shape;323;p48"/>
          <p:cNvSpPr/>
          <p:nvPr/>
        </p:nvSpPr>
        <p:spPr>
          <a:xfrm>
            <a:off x="909251" y="5095000"/>
            <a:ext cx="6802800" cy="1075600"/>
          </a:xfrm>
          <a:prstGeom prst="rect">
            <a:avLst/>
          </a:prstGeom>
          <a:noFill/>
          <a:ln w="28575" cap="flat" cmpd="sng">
            <a:solidFill>
              <a:schemeClr val="dk2"/>
            </a:solidFill>
            <a:prstDash val="solid"/>
            <a:round/>
            <a:headEnd type="none" w="sm" len="sm"/>
            <a:tailEnd type="none" w="sm" len="sm"/>
          </a:ln>
        </p:spPr>
        <p:txBody>
          <a:bodyPr spcFirstLastPara="1" wrap="square" lIns="91433" tIns="91433" rIns="91433" bIns="91433" anchor="ctr" anchorCtr="0">
            <a:noAutofit/>
          </a:bodyPr>
          <a:lstStyle/>
          <a:p>
            <a:pPr defTabSz="1219170">
              <a:buClr>
                <a:srgbClr val="000000"/>
              </a:buClr>
              <a:buSzPts val="1100"/>
            </a:pPr>
            <a:endParaRPr sz="1467" kern="0">
              <a:solidFill>
                <a:srgbClr val="FFFFFF"/>
              </a:solidFill>
              <a:latin typeface="Arial"/>
              <a:ea typeface="Arial"/>
              <a:cs typeface="Arial"/>
              <a:sym typeface="Arial"/>
            </a:endParaRPr>
          </a:p>
        </p:txBody>
      </p:sp>
      <p:sp>
        <p:nvSpPr>
          <p:cNvPr id="324" name="Google Shape;324;p48"/>
          <p:cNvSpPr txBox="1"/>
          <p:nvPr/>
        </p:nvSpPr>
        <p:spPr>
          <a:xfrm>
            <a:off x="8338151" y="480771"/>
            <a:ext cx="3292800" cy="5840000"/>
          </a:xfrm>
          <a:prstGeom prst="rect">
            <a:avLst/>
          </a:prstGeom>
          <a:noFill/>
          <a:ln>
            <a:noFill/>
          </a:ln>
        </p:spPr>
        <p:txBody>
          <a:bodyPr spcFirstLastPara="1" wrap="square" lIns="91433" tIns="91433" rIns="91433" bIns="91433" anchor="t" anchorCtr="0">
            <a:noAutofit/>
          </a:bodyPr>
          <a:lstStyle/>
          <a:p>
            <a:pPr defTabSz="1219170">
              <a:buClr>
                <a:srgbClr val="000000"/>
              </a:buClr>
              <a:buSzPts val="1700"/>
            </a:pPr>
            <a:r>
              <a:rPr lang="en" sz="2267" b="1" kern="0">
                <a:solidFill>
                  <a:srgbClr val="FFFF00"/>
                </a:solidFill>
                <a:latin typeface="Arial"/>
                <a:ea typeface="Arial"/>
                <a:cs typeface="Arial"/>
                <a:sym typeface="Arial"/>
              </a:rPr>
              <a:t>Two correct answers!</a:t>
            </a:r>
            <a:endParaRPr sz="2267" b="1" kern="0">
              <a:solidFill>
                <a:srgbClr val="FFFF00"/>
              </a:solidFill>
              <a:latin typeface="Arial"/>
              <a:ea typeface="Arial"/>
              <a:cs typeface="Arial"/>
              <a:sym typeface="Arial"/>
            </a:endParaRPr>
          </a:p>
          <a:p>
            <a:pPr defTabSz="1219170">
              <a:buClr>
                <a:srgbClr val="000000"/>
              </a:buClr>
              <a:buSzPts val="1700"/>
            </a:pPr>
            <a:r>
              <a:rPr lang="en" sz="2267" b="1" kern="0">
                <a:solidFill>
                  <a:srgbClr val="FFFF00"/>
                </a:solidFill>
                <a:latin typeface="Arial"/>
                <a:ea typeface="Arial"/>
                <a:cs typeface="Arial"/>
                <a:sym typeface="Arial"/>
              </a:rPr>
              <a:t>Plot twist!</a:t>
            </a:r>
            <a:endParaRPr sz="2267" b="1" kern="0">
              <a:solidFill>
                <a:srgbClr val="FFFF00"/>
              </a:solidFill>
              <a:latin typeface="Arial"/>
              <a:ea typeface="Arial"/>
              <a:cs typeface="Arial"/>
              <a:sym typeface="Arial"/>
            </a:endParaRPr>
          </a:p>
          <a:p>
            <a:pPr defTabSz="1219170">
              <a:buClr>
                <a:srgbClr val="000000"/>
              </a:buClr>
              <a:buSzPts val="1700"/>
            </a:pPr>
            <a:endParaRPr sz="2267" b="1" kern="0">
              <a:solidFill>
                <a:srgbClr val="FFFF00"/>
              </a:solidFill>
              <a:latin typeface="Arial"/>
              <a:ea typeface="Arial"/>
              <a:cs typeface="Arial"/>
              <a:sym typeface="Arial"/>
            </a:endParaRPr>
          </a:p>
          <a:p>
            <a:pPr defTabSz="1219170">
              <a:buClr>
                <a:srgbClr val="000000"/>
              </a:buClr>
              <a:buSzPts val="1700"/>
            </a:pPr>
            <a:endParaRPr sz="2267" b="1" kern="0">
              <a:solidFill>
                <a:srgbClr val="FFFF00"/>
              </a:solidFill>
              <a:latin typeface="Arial"/>
              <a:ea typeface="Arial"/>
              <a:cs typeface="Arial"/>
              <a:sym typeface="Arial"/>
            </a:endParaRPr>
          </a:p>
          <a:p>
            <a:pPr defTabSz="1219170">
              <a:buClr>
                <a:srgbClr val="000000"/>
              </a:buClr>
              <a:buSzPts val="1700"/>
            </a:pPr>
            <a:endParaRPr sz="2267" b="1" kern="0">
              <a:solidFill>
                <a:srgbClr val="FFFF00"/>
              </a:solidFill>
              <a:latin typeface="Arial"/>
              <a:ea typeface="Arial"/>
              <a:cs typeface="Arial"/>
              <a:sym typeface="Arial"/>
            </a:endParaRPr>
          </a:p>
          <a:p>
            <a:pPr defTabSz="1219170">
              <a:buClr>
                <a:srgbClr val="000000"/>
              </a:buClr>
              <a:buSzPts val="1700"/>
            </a:pPr>
            <a:endParaRPr sz="2267" b="1" kern="0">
              <a:solidFill>
                <a:srgbClr val="FFFF00"/>
              </a:solidFill>
              <a:latin typeface="Arial"/>
              <a:ea typeface="Arial"/>
              <a:cs typeface="Arial"/>
              <a:sym typeface="Arial"/>
            </a:endParaRPr>
          </a:p>
          <a:p>
            <a:pPr defTabSz="1219170">
              <a:buClr>
                <a:srgbClr val="000000"/>
              </a:buClr>
              <a:buSzPts val="1700"/>
            </a:pPr>
            <a:endParaRPr sz="2267" b="1" kern="0">
              <a:solidFill>
                <a:srgbClr val="FFFF00"/>
              </a:solidFill>
              <a:latin typeface="Arial"/>
              <a:ea typeface="Arial"/>
              <a:cs typeface="Arial"/>
              <a:sym typeface="Arial"/>
            </a:endParaRPr>
          </a:p>
          <a:p>
            <a:pPr defTabSz="1219170">
              <a:buClr>
                <a:srgbClr val="000000"/>
              </a:buClr>
              <a:buSzPts val="1700"/>
            </a:pPr>
            <a:endParaRPr sz="2267" b="1" kern="0">
              <a:solidFill>
                <a:srgbClr val="FFFF00"/>
              </a:solidFill>
              <a:latin typeface="Arial"/>
              <a:ea typeface="Arial"/>
              <a:cs typeface="Arial"/>
              <a:sym typeface="Arial"/>
            </a:endParaRPr>
          </a:p>
          <a:p>
            <a:pPr defTabSz="1219170">
              <a:buClr>
                <a:srgbClr val="000000"/>
              </a:buClr>
              <a:buSzPts val="1700"/>
            </a:pPr>
            <a:endParaRPr sz="2267" b="1" kern="0">
              <a:solidFill>
                <a:srgbClr val="FFFF00"/>
              </a:solidFill>
              <a:latin typeface="Arial"/>
              <a:ea typeface="Arial"/>
              <a:cs typeface="Arial"/>
              <a:sym typeface="Arial"/>
            </a:endParaRPr>
          </a:p>
          <a:p>
            <a:pPr defTabSz="1219170">
              <a:buClr>
                <a:srgbClr val="000000"/>
              </a:buClr>
              <a:buSzPts val="1700"/>
            </a:pPr>
            <a:endParaRPr sz="2267" b="1" kern="0">
              <a:solidFill>
                <a:srgbClr val="FFFF00"/>
              </a:solidFill>
              <a:latin typeface="Arial"/>
              <a:ea typeface="Arial"/>
              <a:cs typeface="Arial"/>
              <a:sym typeface="Arial"/>
            </a:endParaRPr>
          </a:p>
          <a:p>
            <a:pPr defTabSz="1219170">
              <a:buClr>
                <a:srgbClr val="000000"/>
              </a:buClr>
              <a:buSzPts val="1700"/>
            </a:pPr>
            <a:endParaRPr sz="2267" b="1" kern="0">
              <a:solidFill>
                <a:srgbClr val="FFFF00"/>
              </a:solidFill>
              <a:latin typeface="Arial"/>
              <a:ea typeface="Arial"/>
              <a:cs typeface="Arial"/>
              <a:sym typeface="Arial"/>
            </a:endParaRPr>
          </a:p>
          <a:p>
            <a:pPr defTabSz="1219170">
              <a:buClr>
                <a:srgbClr val="000000"/>
              </a:buClr>
              <a:buSzPts val="1700"/>
            </a:pPr>
            <a:endParaRPr sz="2267" b="1" kern="0">
              <a:solidFill>
                <a:srgbClr val="FFFF00"/>
              </a:solidFill>
              <a:latin typeface="Arial"/>
              <a:ea typeface="Arial"/>
              <a:cs typeface="Arial"/>
              <a:sym typeface="Arial"/>
            </a:endParaRPr>
          </a:p>
          <a:p>
            <a:pPr defTabSz="1219170">
              <a:buClr>
                <a:srgbClr val="000000"/>
              </a:buClr>
              <a:buSzPts val="1700"/>
            </a:pPr>
            <a:endParaRPr sz="2267" b="1" kern="0">
              <a:solidFill>
                <a:srgbClr val="FFFF00"/>
              </a:solidFill>
              <a:latin typeface="Arial"/>
              <a:ea typeface="Arial"/>
              <a:cs typeface="Arial"/>
              <a:sym typeface="Arial"/>
            </a:endParaRPr>
          </a:p>
          <a:p>
            <a:pPr defTabSz="1219170">
              <a:buClr>
                <a:srgbClr val="000000"/>
              </a:buClr>
              <a:buSzPts val="1700"/>
            </a:pPr>
            <a:r>
              <a:rPr lang="en" sz="2267" b="1" kern="0">
                <a:solidFill>
                  <a:srgbClr val="FFFF00"/>
                </a:solidFill>
                <a:latin typeface="Arial"/>
                <a:ea typeface="Arial"/>
                <a:cs typeface="Arial"/>
                <a:sym typeface="Arial"/>
              </a:rPr>
              <a:t>Which is better?</a:t>
            </a:r>
            <a:endParaRPr sz="2267" b="1" kern="0">
              <a:solidFill>
                <a:srgbClr val="FFFF00"/>
              </a:solidFill>
              <a:latin typeface="Arial"/>
              <a:ea typeface="Arial"/>
              <a:cs typeface="Arial"/>
              <a:sym typeface="Arial"/>
            </a:endParaRPr>
          </a:p>
          <a:p>
            <a:pPr defTabSz="1219170">
              <a:buClr>
                <a:srgbClr val="000000"/>
              </a:buClr>
              <a:buSzPts val="1700"/>
            </a:pPr>
            <a:endParaRPr sz="2267" b="1" kern="0">
              <a:solidFill>
                <a:srgbClr val="FFFF00"/>
              </a:solidFill>
              <a:latin typeface="Arial"/>
              <a:ea typeface="Arial"/>
              <a:cs typeface="Arial"/>
              <a:sym typeface="Arial"/>
            </a:endParaRPr>
          </a:p>
        </p:txBody>
      </p:sp>
      <p:pic>
        <p:nvPicPr>
          <p:cNvPr id="325" name="Google Shape;325;p48"/>
          <p:cNvPicPr preferRelativeResize="0"/>
          <p:nvPr/>
        </p:nvPicPr>
        <p:blipFill rotWithShape="1">
          <a:blip r:embed="rId3">
            <a:alphaModFix/>
          </a:blip>
          <a:srcRect/>
          <a:stretch/>
        </p:blipFill>
        <p:spPr>
          <a:xfrm>
            <a:off x="8297101" y="1707808"/>
            <a:ext cx="3292651" cy="3268651"/>
          </a:xfrm>
          <a:prstGeom prst="rect">
            <a:avLst/>
          </a:prstGeom>
          <a:noFill/>
          <a:ln>
            <a:noFill/>
          </a:ln>
        </p:spPr>
      </p:pic>
      <p:sp>
        <p:nvSpPr>
          <p:cNvPr id="326" name="Google Shape;326;p48"/>
          <p:cNvSpPr txBox="1"/>
          <p:nvPr/>
        </p:nvSpPr>
        <p:spPr>
          <a:xfrm>
            <a:off x="909251" y="6091125"/>
            <a:ext cx="6228800" cy="672800"/>
          </a:xfrm>
          <a:prstGeom prst="rect">
            <a:avLst/>
          </a:prstGeom>
          <a:noFill/>
          <a:ln>
            <a:noFill/>
          </a:ln>
        </p:spPr>
        <p:txBody>
          <a:bodyPr spcFirstLastPara="1" wrap="square" lIns="91433" tIns="91433" rIns="91433" bIns="91433" anchor="t" anchorCtr="0">
            <a:noAutofit/>
          </a:bodyPr>
          <a:lstStyle/>
          <a:p>
            <a:pPr defTabSz="1219170">
              <a:spcBef>
                <a:spcPts val="667"/>
              </a:spcBef>
              <a:buClr>
                <a:srgbClr val="000000"/>
              </a:buClr>
              <a:buSzPts val="2300"/>
            </a:pPr>
            <a:r>
              <a:rPr lang="en" sz="1867" kern="0">
                <a:solidFill>
                  <a:srgbClr val="FFFFFF"/>
                </a:solidFill>
                <a:latin typeface="Consolas"/>
                <a:ea typeface="Consolas"/>
                <a:cs typeface="Consolas"/>
                <a:sym typeface="Consolas"/>
              </a:rPr>
              <a:t> </a:t>
            </a:r>
            <a:r>
              <a:rPr lang="en" sz="3067" kern="0">
                <a:solidFill>
                  <a:srgbClr val="FFFFFF"/>
                </a:solidFill>
                <a:latin typeface="Arial"/>
                <a:ea typeface="Arial"/>
                <a:cs typeface="Arial"/>
                <a:sym typeface="Arial"/>
              </a:rPr>
              <a:t>E</a:t>
            </a:r>
            <a:r>
              <a:rPr lang="en" sz="1867" kern="0">
                <a:solidFill>
                  <a:srgbClr val="FFFFFF"/>
                </a:solidFill>
                <a:latin typeface="Consolas"/>
                <a:ea typeface="Consolas"/>
                <a:cs typeface="Consolas"/>
                <a:sym typeface="Consolas"/>
              </a:rPr>
              <a:t>     </a:t>
            </a:r>
            <a:r>
              <a:rPr lang="en" sz="1867" u="sng" kern="0">
                <a:solidFill>
                  <a:srgbClr val="FFFF00"/>
                </a:solidFill>
                <a:latin typeface="Consolas"/>
                <a:ea typeface="Consolas"/>
                <a:cs typeface="Consolas"/>
                <a:sym typeface="Consolas"/>
              </a:rPr>
              <a:t>Not exactly one of the above</a:t>
            </a:r>
            <a:endParaRPr sz="1867" u="sng" kern="0">
              <a:solidFill>
                <a:srgbClr val="FFFF00"/>
              </a:solidFill>
              <a:latin typeface="Consolas"/>
              <a:ea typeface="Consolas"/>
              <a:cs typeface="Consolas"/>
              <a:sym typeface="Consola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0"/>
          <p:cNvSpPr txBox="1">
            <a:spLocks noGrp="1"/>
          </p:cNvSpPr>
          <p:nvPr>
            <p:ph type="body" idx="1"/>
          </p:nvPr>
        </p:nvSpPr>
        <p:spPr>
          <a:xfrm>
            <a:off x="609600" y="76967"/>
            <a:ext cx="11487200" cy="3608400"/>
          </a:xfrm>
          <a:prstGeom prst="rect">
            <a:avLst/>
          </a:prstGeom>
          <a:noFill/>
          <a:ln>
            <a:noFill/>
          </a:ln>
        </p:spPr>
        <p:txBody>
          <a:bodyPr spcFirstLastPara="1" wrap="square" lIns="121900" tIns="121900" rIns="121900" bIns="121900" anchor="t" anchorCtr="0">
            <a:noAutofit/>
          </a:bodyPr>
          <a:lstStyle/>
          <a:p>
            <a:pPr marL="0" indent="0">
              <a:buClr>
                <a:srgbClr val="92D050"/>
              </a:buClr>
              <a:buNone/>
            </a:pPr>
            <a:r>
              <a:rPr lang="en" sz="2800">
                <a:solidFill>
                  <a:srgbClr val="92D050"/>
                </a:solidFill>
                <a:latin typeface="Consolas"/>
                <a:ea typeface="Consolas"/>
                <a:cs typeface="Consolas"/>
                <a:sym typeface="Consolas"/>
              </a:rPr>
              <a:t>What squares will the code below color?</a:t>
            </a:r>
            <a:br>
              <a:rPr lang="en" sz="2800">
                <a:solidFill>
                  <a:srgbClr val="92D050"/>
                </a:solidFill>
                <a:latin typeface="Consolas"/>
                <a:ea typeface="Consolas"/>
                <a:cs typeface="Consolas"/>
                <a:sym typeface="Consolas"/>
              </a:rPr>
            </a:br>
            <a:endParaRPr sz="2400">
              <a:solidFill>
                <a:srgbClr val="92D050"/>
              </a:solidFill>
              <a:latin typeface="Consolas"/>
              <a:ea typeface="Consolas"/>
              <a:cs typeface="Consolas"/>
              <a:sym typeface="Consolas"/>
            </a:endParaRPr>
          </a:p>
          <a:p>
            <a:pPr marL="0" indent="0">
              <a:buClr>
                <a:schemeClr val="dk1"/>
              </a:buClr>
              <a:buNone/>
            </a:pPr>
            <a:r>
              <a:rPr lang="en" sz="1867">
                <a:solidFill>
                  <a:schemeClr val="lt1"/>
                </a:solidFill>
                <a:latin typeface="Consolas"/>
                <a:ea typeface="Consolas"/>
                <a:cs typeface="Consolas"/>
                <a:sym typeface="Consolas"/>
              </a:rPr>
              <a:t>// assume grid is 10x20</a:t>
            </a:r>
            <a:endParaRPr sz="1867">
              <a:solidFill>
                <a:schemeClr val="lt1"/>
              </a:solidFill>
              <a:latin typeface="Consolas"/>
              <a:ea typeface="Consolas"/>
              <a:cs typeface="Consolas"/>
              <a:sym typeface="Consolas"/>
            </a:endParaRPr>
          </a:p>
          <a:p>
            <a:pPr marL="0" indent="0">
              <a:buNone/>
            </a:pPr>
            <a:r>
              <a:rPr lang="en" sz="1867">
                <a:solidFill>
                  <a:schemeClr val="lt1"/>
                </a:solidFill>
                <a:latin typeface="Consolas"/>
                <a:ea typeface="Consolas"/>
                <a:cs typeface="Consolas"/>
                <a:sym typeface="Consolas"/>
              </a:rPr>
              <a:t>for (int i = 0; i&lt;grid.getNumRows(); i++) { </a:t>
            </a:r>
            <a:r>
              <a:rPr lang="en" sz="1867">
                <a:solidFill>
                  <a:srgbClr val="FFFF00"/>
                </a:solidFill>
                <a:latin typeface="Consolas"/>
                <a:ea typeface="Consolas"/>
                <a:cs typeface="Consolas"/>
                <a:sym typeface="Consolas"/>
              </a:rPr>
              <a:t>//all the rows</a:t>
            </a:r>
            <a:endParaRPr sz="1867">
              <a:solidFill>
                <a:srgbClr val="FFFF00"/>
              </a:solidFill>
              <a:latin typeface="Consolas"/>
              <a:ea typeface="Consolas"/>
              <a:cs typeface="Consolas"/>
              <a:sym typeface="Consolas"/>
            </a:endParaRPr>
          </a:p>
          <a:p>
            <a:pPr marL="0" indent="0">
              <a:buNone/>
            </a:pPr>
            <a:r>
              <a:rPr lang="en" sz="1867">
                <a:solidFill>
                  <a:schemeClr val="lt1"/>
                </a:solidFill>
                <a:latin typeface="Consolas"/>
                <a:ea typeface="Consolas"/>
                <a:cs typeface="Consolas"/>
                <a:sym typeface="Consolas"/>
              </a:rPr>
              <a:t>    for (int j = 0; j&lt;=(2*i+1); j++) { </a:t>
            </a:r>
            <a:r>
              <a:rPr lang="en" sz="1867">
                <a:solidFill>
                  <a:srgbClr val="FFFF00"/>
                </a:solidFill>
                <a:latin typeface="Consolas"/>
                <a:ea typeface="Consolas"/>
                <a:cs typeface="Consolas"/>
                <a:sym typeface="Consolas"/>
              </a:rPr>
              <a:t>// from col [0] to col [2*row+1], inclusively</a:t>
            </a:r>
            <a:endParaRPr sz="1867">
              <a:solidFill>
                <a:srgbClr val="FFFF00"/>
              </a:solidFill>
              <a:latin typeface="Consolas"/>
              <a:ea typeface="Consolas"/>
              <a:cs typeface="Consolas"/>
              <a:sym typeface="Consolas"/>
            </a:endParaRPr>
          </a:p>
          <a:p>
            <a:pPr marL="0" indent="0">
              <a:buNone/>
            </a:pPr>
            <a:r>
              <a:rPr lang="en" sz="1867">
                <a:solidFill>
                  <a:schemeClr val="lt1"/>
                </a:solidFill>
                <a:latin typeface="Consolas"/>
                <a:ea typeface="Consolas"/>
                <a:cs typeface="Consolas"/>
                <a:sym typeface="Consolas"/>
              </a:rPr>
              <a:t>        grid.setColor(i, j, Color.MAGENTA);</a:t>
            </a:r>
            <a:endParaRPr sz="1867">
              <a:solidFill>
                <a:schemeClr val="lt1"/>
              </a:solidFill>
              <a:latin typeface="Consolas"/>
              <a:ea typeface="Consolas"/>
              <a:cs typeface="Consolas"/>
              <a:sym typeface="Consolas"/>
            </a:endParaRPr>
          </a:p>
          <a:p>
            <a:pPr marL="0" indent="0">
              <a:buNone/>
            </a:pPr>
            <a:r>
              <a:rPr lang="en" sz="1867">
                <a:solidFill>
                  <a:schemeClr val="lt1"/>
                </a:solidFill>
                <a:latin typeface="Consolas"/>
                <a:ea typeface="Consolas"/>
                <a:cs typeface="Consolas"/>
                <a:sym typeface="Consolas"/>
              </a:rPr>
              <a:t>    }</a:t>
            </a:r>
            <a:endParaRPr sz="1867">
              <a:solidFill>
                <a:schemeClr val="lt1"/>
              </a:solidFill>
              <a:latin typeface="Consolas"/>
              <a:ea typeface="Consolas"/>
              <a:cs typeface="Consolas"/>
              <a:sym typeface="Consolas"/>
            </a:endParaRPr>
          </a:p>
          <a:p>
            <a:pPr marL="0" indent="0">
              <a:buNone/>
            </a:pPr>
            <a:r>
              <a:rPr lang="en" sz="1867">
                <a:solidFill>
                  <a:schemeClr val="lt1"/>
                </a:solidFill>
                <a:latin typeface="Consolas"/>
                <a:ea typeface="Consolas"/>
                <a:cs typeface="Consolas"/>
                <a:sym typeface="Consolas"/>
              </a:rPr>
              <a:t>}</a:t>
            </a:r>
            <a:endParaRPr sz="1867">
              <a:solidFill>
                <a:schemeClr val="lt1"/>
              </a:solidFill>
              <a:latin typeface="Consolas"/>
              <a:ea typeface="Consolas"/>
              <a:cs typeface="Consolas"/>
              <a:sym typeface="Consolas"/>
            </a:endParaRPr>
          </a:p>
          <a:p>
            <a:pPr marL="0" indent="0">
              <a:buClr>
                <a:schemeClr val="dk1"/>
              </a:buClr>
              <a:buSzPts val="800"/>
              <a:buNone/>
            </a:pPr>
            <a:endParaRPr sz="2933">
              <a:solidFill>
                <a:schemeClr val="dk1"/>
              </a:solidFill>
              <a:latin typeface="Courier New"/>
              <a:ea typeface="Courier New"/>
              <a:cs typeface="Courier New"/>
              <a:sym typeface="Courier New"/>
            </a:endParaRPr>
          </a:p>
        </p:txBody>
      </p:sp>
      <p:pic>
        <p:nvPicPr>
          <p:cNvPr id="347" name="Google Shape;347;p50" descr="magenta1.png"/>
          <p:cNvPicPr preferRelativeResize="0"/>
          <p:nvPr/>
        </p:nvPicPr>
        <p:blipFill rotWithShape="1">
          <a:blip r:embed="rId3">
            <a:alphaModFix/>
          </a:blip>
          <a:srcRect/>
          <a:stretch/>
        </p:blipFill>
        <p:spPr>
          <a:xfrm>
            <a:off x="1256335" y="3200401"/>
            <a:ext cx="2458533" cy="1253633"/>
          </a:xfrm>
          <a:prstGeom prst="rect">
            <a:avLst/>
          </a:prstGeom>
          <a:noFill/>
          <a:ln>
            <a:noFill/>
          </a:ln>
        </p:spPr>
      </p:pic>
      <p:pic>
        <p:nvPicPr>
          <p:cNvPr id="348" name="Google Shape;348;p50" descr="magenta2.png"/>
          <p:cNvPicPr preferRelativeResize="0"/>
          <p:nvPr/>
        </p:nvPicPr>
        <p:blipFill rotWithShape="1">
          <a:blip r:embed="rId4">
            <a:alphaModFix/>
          </a:blip>
          <a:srcRect/>
          <a:stretch/>
        </p:blipFill>
        <p:spPr>
          <a:xfrm>
            <a:off x="1213569" y="5223368"/>
            <a:ext cx="2462633" cy="1253633"/>
          </a:xfrm>
          <a:prstGeom prst="rect">
            <a:avLst/>
          </a:prstGeom>
          <a:noFill/>
          <a:ln>
            <a:noFill/>
          </a:ln>
        </p:spPr>
      </p:pic>
      <p:pic>
        <p:nvPicPr>
          <p:cNvPr id="349" name="Google Shape;349;p50" descr="magenta3.png"/>
          <p:cNvPicPr preferRelativeResize="0"/>
          <p:nvPr/>
        </p:nvPicPr>
        <p:blipFill rotWithShape="1">
          <a:blip r:embed="rId5">
            <a:alphaModFix/>
          </a:blip>
          <a:srcRect/>
          <a:stretch/>
        </p:blipFill>
        <p:spPr>
          <a:xfrm>
            <a:off x="5029201" y="3200404"/>
            <a:ext cx="2442516" cy="1253633"/>
          </a:xfrm>
          <a:prstGeom prst="rect">
            <a:avLst/>
          </a:prstGeom>
          <a:noFill/>
          <a:ln>
            <a:noFill/>
          </a:ln>
        </p:spPr>
      </p:pic>
      <p:pic>
        <p:nvPicPr>
          <p:cNvPr id="350" name="Google Shape;350;p50" descr="magenta4.png"/>
          <p:cNvPicPr preferRelativeResize="0"/>
          <p:nvPr/>
        </p:nvPicPr>
        <p:blipFill rotWithShape="1">
          <a:blip r:embed="rId6">
            <a:alphaModFix/>
          </a:blip>
          <a:srcRect/>
          <a:stretch/>
        </p:blipFill>
        <p:spPr>
          <a:xfrm>
            <a:off x="5048352" y="5245200"/>
            <a:ext cx="2404197" cy="1231800"/>
          </a:xfrm>
          <a:prstGeom prst="rect">
            <a:avLst/>
          </a:prstGeom>
          <a:noFill/>
          <a:ln>
            <a:noFill/>
          </a:ln>
        </p:spPr>
      </p:pic>
      <p:pic>
        <p:nvPicPr>
          <p:cNvPr id="351" name="Google Shape;351;p50" descr="magenta5.png"/>
          <p:cNvPicPr preferRelativeResize="0"/>
          <p:nvPr/>
        </p:nvPicPr>
        <p:blipFill rotWithShape="1">
          <a:blip r:embed="rId7">
            <a:alphaModFix/>
          </a:blip>
          <a:srcRect/>
          <a:stretch/>
        </p:blipFill>
        <p:spPr>
          <a:xfrm>
            <a:off x="9139885" y="3172952"/>
            <a:ext cx="2442516" cy="1253633"/>
          </a:xfrm>
          <a:prstGeom prst="rect">
            <a:avLst/>
          </a:prstGeom>
          <a:noFill/>
          <a:ln>
            <a:noFill/>
          </a:ln>
        </p:spPr>
      </p:pic>
      <p:sp>
        <p:nvSpPr>
          <p:cNvPr id="352" name="Google Shape;352;p50"/>
          <p:cNvSpPr txBox="1"/>
          <p:nvPr/>
        </p:nvSpPr>
        <p:spPr>
          <a:xfrm>
            <a:off x="687000" y="3416267"/>
            <a:ext cx="760800" cy="1080400"/>
          </a:xfrm>
          <a:prstGeom prst="rect">
            <a:avLst/>
          </a:prstGeom>
          <a:noFill/>
          <a:ln>
            <a:noFill/>
          </a:ln>
        </p:spPr>
        <p:txBody>
          <a:bodyPr spcFirstLastPara="1" wrap="square" lIns="121900" tIns="121900" rIns="121900" bIns="121900" anchor="t" anchorCtr="0">
            <a:noAutofit/>
          </a:bodyPr>
          <a:lstStyle/>
          <a:p>
            <a:pPr defTabSz="1219170">
              <a:buClr>
                <a:srgbClr val="FFFFFF"/>
              </a:buClr>
              <a:buSzPts val="2700"/>
            </a:pPr>
            <a:r>
              <a:rPr lang="en" sz="3600" kern="0">
                <a:solidFill>
                  <a:srgbClr val="FFFFFF"/>
                </a:solidFill>
                <a:latin typeface="Arial"/>
                <a:ea typeface="Arial"/>
                <a:cs typeface="Arial"/>
                <a:sym typeface="Arial"/>
              </a:rPr>
              <a:t>A</a:t>
            </a:r>
            <a:endParaRPr sz="3600" kern="0">
              <a:solidFill>
                <a:srgbClr val="FFFFFF"/>
              </a:solidFill>
              <a:latin typeface="Arial"/>
              <a:ea typeface="Arial"/>
              <a:cs typeface="Arial"/>
              <a:sym typeface="Arial"/>
            </a:endParaRPr>
          </a:p>
        </p:txBody>
      </p:sp>
      <p:sp>
        <p:nvSpPr>
          <p:cNvPr id="353" name="Google Shape;353;p50"/>
          <p:cNvSpPr txBox="1"/>
          <p:nvPr/>
        </p:nvSpPr>
        <p:spPr>
          <a:xfrm>
            <a:off x="687000" y="5420600"/>
            <a:ext cx="760800" cy="1080400"/>
          </a:xfrm>
          <a:prstGeom prst="rect">
            <a:avLst/>
          </a:prstGeom>
          <a:noFill/>
          <a:ln>
            <a:noFill/>
          </a:ln>
        </p:spPr>
        <p:txBody>
          <a:bodyPr spcFirstLastPara="1" wrap="square" lIns="121900" tIns="121900" rIns="121900" bIns="121900" anchor="t" anchorCtr="0">
            <a:noAutofit/>
          </a:bodyPr>
          <a:lstStyle/>
          <a:p>
            <a:pPr defTabSz="1219170">
              <a:buClr>
                <a:srgbClr val="FFFFFF"/>
              </a:buClr>
              <a:buSzPts val="2700"/>
            </a:pPr>
            <a:r>
              <a:rPr lang="en" sz="3600" kern="0">
                <a:solidFill>
                  <a:srgbClr val="FFFFFF"/>
                </a:solidFill>
                <a:latin typeface="Arial"/>
                <a:ea typeface="Arial"/>
                <a:cs typeface="Arial"/>
                <a:sym typeface="Arial"/>
              </a:rPr>
              <a:t>B</a:t>
            </a:r>
            <a:endParaRPr sz="3600" kern="0">
              <a:solidFill>
                <a:srgbClr val="FFFFFF"/>
              </a:solidFill>
              <a:latin typeface="Arial"/>
              <a:ea typeface="Arial"/>
              <a:cs typeface="Arial"/>
              <a:sym typeface="Arial"/>
            </a:endParaRPr>
          </a:p>
        </p:txBody>
      </p:sp>
      <p:sp>
        <p:nvSpPr>
          <p:cNvPr id="354" name="Google Shape;354;p50"/>
          <p:cNvSpPr txBox="1"/>
          <p:nvPr/>
        </p:nvSpPr>
        <p:spPr>
          <a:xfrm>
            <a:off x="4495800" y="3475433"/>
            <a:ext cx="760800" cy="1080400"/>
          </a:xfrm>
          <a:prstGeom prst="rect">
            <a:avLst/>
          </a:prstGeom>
          <a:noFill/>
          <a:ln>
            <a:noFill/>
          </a:ln>
        </p:spPr>
        <p:txBody>
          <a:bodyPr spcFirstLastPara="1" wrap="square" lIns="121900" tIns="121900" rIns="121900" bIns="121900" anchor="t" anchorCtr="0">
            <a:noAutofit/>
          </a:bodyPr>
          <a:lstStyle/>
          <a:p>
            <a:pPr defTabSz="1219170">
              <a:buClr>
                <a:srgbClr val="FFFFFF"/>
              </a:buClr>
              <a:buSzPts val="2700"/>
            </a:pPr>
            <a:r>
              <a:rPr lang="en" sz="3600" kern="0">
                <a:solidFill>
                  <a:srgbClr val="FFFFFF"/>
                </a:solidFill>
                <a:latin typeface="Arial"/>
                <a:ea typeface="Arial"/>
                <a:cs typeface="Arial"/>
                <a:sym typeface="Arial"/>
              </a:rPr>
              <a:t>C</a:t>
            </a:r>
            <a:endParaRPr sz="3600" kern="0">
              <a:solidFill>
                <a:srgbClr val="FFFFFF"/>
              </a:solidFill>
              <a:latin typeface="Arial"/>
              <a:ea typeface="Arial"/>
              <a:cs typeface="Arial"/>
              <a:sym typeface="Arial"/>
            </a:endParaRPr>
          </a:p>
        </p:txBody>
      </p:sp>
      <p:sp>
        <p:nvSpPr>
          <p:cNvPr id="355" name="Google Shape;355;p50"/>
          <p:cNvSpPr txBox="1"/>
          <p:nvPr/>
        </p:nvSpPr>
        <p:spPr>
          <a:xfrm>
            <a:off x="4495800" y="5472800"/>
            <a:ext cx="760800" cy="1080400"/>
          </a:xfrm>
          <a:prstGeom prst="rect">
            <a:avLst/>
          </a:prstGeom>
          <a:noFill/>
          <a:ln>
            <a:noFill/>
          </a:ln>
        </p:spPr>
        <p:txBody>
          <a:bodyPr spcFirstLastPara="1" wrap="square" lIns="121900" tIns="121900" rIns="121900" bIns="121900" anchor="t" anchorCtr="0">
            <a:noAutofit/>
          </a:bodyPr>
          <a:lstStyle/>
          <a:p>
            <a:pPr defTabSz="1219170">
              <a:buClr>
                <a:srgbClr val="FFFFFF"/>
              </a:buClr>
              <a:buSzPts val="2700"/>
            </a:pPr>
            <a:r>
              <a:rPr lang="en" sz="3600" kern="0">
                <a:solidFill>
                  <a:srgbClr val="FFFFFF"/>
                </a:solidFill>
                <a:latin typeface="Arial"/>
                <a:ea typeface="Arial"/>
                <a:cs typeface="Arial"/>
                <a:sym typeface="Arial"/>
              </a:rPr>
              <a:t>D</a:t>
            </a:r>
            <a:endParaRPr sz="3600" kern="0">
              <a:solidFill>
                <a:srgbClr val="FFFFFF"/>
              </a:solidFill>
              <a:latin typeface="Arial"/>
              <a:ea typeface="Arial"/>
              <a:cs typeface="Arial"/>
              <a:sym typeface="Arial"/>
            </a:endParaRPr>
          </a:p>
        </p:txBody>
      </p:sp>
      <p:sp>
        <p:nvSpPr>
          <p:cNvPr id="356" name="Google Shape;356;p50"/>
          <p:cNvSpPr txBox="1"/>
          <p:nvPr/>
        </p:nvSpPr>
        <p:spPr>
          <a:xfrm>
            <a:off x="8610600" y="3475433"/>
            <a:ext cx="760800" cy="1080400"/>
          </a:xfrm>
          <a:prstGeom prst="rect">
            <a:avLst/>
          </a:prstGeom>
          <a:noFill/>
          <a:ln>
            <a:noFill/>
          </a:ln>
        </p:spPr>
        <p:txBody>
          <a:bodyPr spcFirstLastPara="1" wrap="square" lIns="121900" tIns="121900" rIns="121900" bIns="121900" anchor="t" anchorCtr="0">
            <a:noAutofit/>
          </a:bodyPr>
          <a:lstStyle/>
          <a:p>
            <a:pPr defTabSz="1219170">
              <a:buClr>
                <a:srgbClr val="FFFFFF"/>
              </a:buClr>
              <a:buSzPts val="2700"/>
            </a:pPr>
            <a:r>
              <a:rPr lang="en" sz="3600" kern="0">
                <a:solidFill>
                  <a:srgbClr val="FFFFFF"/>
                </a:solidFill>
                <a:latin typeface="Arial"/>
                <a:ea typeface="Arial"/>
                <a:cs typeface="Arial"/>
                <a:sym typeface="Arial"/>
              </a:rPr>
              <a:t>E</a:t>
            </a:r>
            <a:endParaRPr sz="3600" kern="0">
              <a:solidFill>
                <a:srgbClr val="FFFFFF"/>
              </a:solidFill>
              <a:latin typeface="Arial"/>
              <a:ea typeface="Arial"/>
              <a:cs typeface="Arial"/>
              <a:sym typeface="Arial"/>
            </a:endParaRPr>
          </a:p>
        </p:txBody>
      </p:sp>
      <p:sp>
        <p:nvSpPr>
          <p:cNvPr id="357" name="Google Shape;357;p50"/>
          <p:cNvSpPr/>
          <p:nvPr/>
        </p:nvSpPr>
        <p:spPr>
          <a:xfrm>
            <a:off x="708400" y="5033583"/>
            <a:ext cx="3377600" cy="1633200"/>
          </a:xfrm>
          <a:prstGeom prst="rect">
            <a:avLst/>
          </a:prstGeom>
          <a:noFill/>
          <a:ln w="76200" cap="flat" cmpd="sng">
            <a:solidFill>
              <a:srgbClr val="FFFF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800"/>
            </a:pPr>
            <a:endParaRPr sz="2400" kern="0">
              <a:solidFill>
                <a:srgbClr val="FFFFFF"/>
              </a:solidFill>
              <a:latin typeface="Candara"/>
              <a:ea typeface="Candara"/>
              <a:cs typeface="Candara"/>
              <a:sym typeface="Canda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CAB603-88A4-FCE1-53A3-EBBA72531128}"/>
              </a:ext>
            </a:extLst>
          </p:cNvPr>
          <p:cNvSpPr>
            <a:spLocks noGrp="1"/>
          </p:cNvSpPr>
          <p:nvPr>
            <p:ph type="title"/>
          </p:nvPr>
        </p:nvSpPr>
        <p:spPr>
          <a:xfrm>
            <a:off x="733192" y="387428"/>
            <a:ext cx="10725615" cy="1325563"/>
          </a:xfrm>
        </p:spPr>
        <p:txBody>
          <a:bodyPr>
            <a:normAutofit/>
          </a:bodyPr>
          <a:lstStyle/>
          <a:p>
            <a:pPr algn="ctr"/>
            <a:r>
              <a:rPr lang="en-US" sz="4000" dirty="0"/>
              <a:t>3D turtles in Minecraft</a:t>
            </a:r>
            <a:br>
              <a:rPr lang="en-US" sz="4000" dirty="0"/>
            </a:br>
            <a:r>
              <a:rPr lang="en-US" sz="2000" dirty="0">
                <a:solidFill>
                  <a:srgbClr val="494949"/>
                </a:solidFill>
              </a:rPr>
              <a:t>(</a:t>
            </a:r>
            <a:r>
              <a:rPr lang="en-US" sz="2000" dirty="0" err="1">
                <a:solidFill>
                  <a:srgbClr val="494949"/>
                </a:solidFill>
              </a:rPr>
              <a:t>Jurdana</a:t>
            </a:r>
            <a:r>
              <a:rPr lang="en-US" sz="2000" dirty="0">
                <a:solidFill>
                  <a:srgbClr val="494949"/>
                </a:solidFill>
              </a:rPr>
              <a:t> Masuma Iqrah, Jaime </a:t>
            </a:r>
            <a:r>
              <a:rPr lang="en-US" sz="2000" dirty="0" err="1">
                <a:solidFill>
                  <a:srgbClr val="494949"/>
                </a:solidFill>
              </a:rPr>
              <a:t>Spacco</a:t>
            </a:r>
            <a:r>
              <a:rPr lang="en-US" sz="2000" dirty="0">
                <a:solidFill>
                  <a:srgbClr val="494949"/>
                </a:solidFill>
              </a:rPr>
              <a:t>, Michael Gerten, </a:t>
            </a:r>
            <a:r>
              <a:rPr lang="en-US" sz="2000" dirty="0" err="1">
                <a:solidFill>
                  <a:srgbClr val="494949"/>
                </a:solidFill>
              </a:rPr>
              <a:t>EduPar</a:t>
            </a:r>
            <a:r>
              <a:rPr lang="en-US" sz="2000" dirty="0">
                <a:solidFill>
                  <a:srgbClr val="494949"/>
                </a:solidFill>
              </a:rPr>
              <a:t> 2026)</a:t>
            </a:r>
            <a:endParaRPr lang="en-US" sz="4000" dirty="0"/>
          </a:p>
        </p:txBody>
      </p:sp>
      <p:pic>
        <p:nvPicPr>
          <p:cNvPr id="12" name="Content Placeholder 11">
            <a:extLst>
              <a:ext uri="{FF2B5EF4-FFF2-40B4-BE49-F238E27FC236}">
                <a16:creationId xmlns:a16="http://schemas.microsoft.com/office/drawing/2014/main" id="{AA78B676-206F-EBB5-2F0B-CD1499055356}"/>
              </a:ext>
            </a:extLst>
          </p:cNvPr>
          <p:cNvPicPr>
            <a:picLocks noGrp="1" noChangeAspect="1"/>
          </p:cNvPicPr>
          <p:nvPr>
            <p:ph sz="half" idx="1"/>
          </p:nvPr>
        </p:nvPicPr>
        <p:blipFill>
          <a:blip r:embed="rId2"/>
          <a:stretch>
            <a:fillRect/>
          </a:stretch>
        </p:blipFill>
        <p:spPr>
          <a:xfrm>
            <a:off x="6446520" y="2123040"/>
            <a:ext cx="5181600" cy="2384908"/>
          </a:xfrm>
          <a:prstGeom prst="rect">
            <a:avLst/>
          </a:prstGeom>
        </p:spPr>
      </p:pic>
      <p:sp>
        <p:nvSpPr>
          <p:cNvPr id="13" name="Content Placeholder 2">
            <a:extLst>
              <a:ext uri="{FF2B5EF4-FFF2-40B4-BE49-F238E27FC236}">
                <a16:creationId xmlns:a16="http://schemas.microsoft.com/office/drawing/2014/main" id="{617C64C9-A796-1468-627F-AF337A411081}"/>
              </a:ext>
            </a:extLst>
          </p:cNvPr>
          <p:cNvSpPr txBox="1">
            <a:spLocks/>
          </p:cNvSpPr>
          <p:nvPr/>
        </p:nvSpPr>
        <p:spPr>
          <a:xfrm>
            <a:off x="838200" y="1825625"/>
            <a:ext cx="5425440" cy="3673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Students write code (Java, Python, et al.) to control a “turtle” in Minecraft</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Drawing happens in a modded Minecraft server, which students can view in unmodified client</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Can create multiple turtles to draw in parallel</a:t>
            </a:r>
          </a:p>
        </p:txBody>
      </p:sp>
      <p:sp>
        <p:nvSpPr>
          <p:cNvPr id="2" name="TextBox 1">
            <a:extLst>
              <a:ext uri="{FF2B5EF4-FFF2-40B4-BE49-F238E27FC236}">
                <a16:creationId xmlns:a16="http://schemas.microsoft.com/office/drawing/2014/main" id="{204FBD89-F03E-2168-EB61-EC3D14AE7356}"/>
              </a:ext>
            </a:extLst>
          </p:cNvPr>
          <p:cNvSpPr txBox="1"/>
          <p:nvPr/>
        </p:nvSpPr>
        <p:spPr>
          <a:xfrm>
            <a:off x="4825967" y="5270243"/>
            <a:ext cx="7178799" cy="1200329"/>
          </a:xfrm>
          <a:prstGeom prst="rect">
            <a:avLst/>
          </a:prstGeom>
          <a:noFill/>
        </p:spPr>
        <p:txBody>
          <a:bodyPr wrap="square" rtlCol="0">
            <a:spAutoFit/>
          </a:bodyPr>
          <a:lstStyle/>
          <a:p>
            <a:r>
              <a:rPr lang="en-US" sz="3600" b="1" dirty="0">
                <a:solidFill>
                  <a:schemeClr val="accent1"/>
                </a:solidFill>
              </a:rPr>
              <a:t>Come see more tomorrow (5/26) at 2:30pm session of </a:t>
            </a:r>
            <a:r>
              <a:rPr lang="en-US" sz="3600" b="1" dirty="0" err="1">
                <a:solidFill>
                  <a:schemeClr val="accent1"/>
                </a:solidFill>
              </a:rPr>
              <a:t>EduPar</a:t>
            </a:r>
            <a:r>
              <a:rPr lang="en-US" sz="3600" b="1" dirty="0">
                <a:solidFill>
                  <a:schemeClr val="accent1"/>
                </a:solidFill>
              </a:rPr>
              <a:t> in Salon D</a:t>
            </a:r>
          </a:p>
        </p:txBody>
      </p:sp>
    </p:spTree>
    <p:extLst>
      <p:ext uri="{BB962C8B-B14F-4D97-AF65-F5344CB8AC3E}">
        <p14:creationId xmlns:p14="http://schemas.microsoft.com/office/powerpoint/2010/main" val="333332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411F-8CB0-FF83-D389-C3A992EC21C6}"/>
              </a:ext>
            </a:extLst>
          </p:cNvPr>
          <p:cNvSpPr>
            <a:spLocks noGrp="1"/>
          </p:cNvSpPr>
          <p:nvPr>
            <p:ph type="title"/>
          </p:nvPr>
        </p:nvSpPr>
        <p:spPr/>
        <p:txBody>
          <a:bodyPr/>
          <a:lstStyle/>
          <a:p>
            <a:pPr algn="ctr"/>
            <a:r>
              <a:rPr lang="en-US" dirty="0" err="1"/>
              <a:t>Greenfoot</a:t>
            </a:r>
            <a:endParaRPr lang="en-US" dirty="0"/>
          </a:p>
        </p:txBody>
      </p:sp>
      <p:sp>
        <p:nvSpPr>
          <p:cNvPr id="3" name="Text Placeholder 2">
            <a:extLst>
              <a:ext uri="{FF2B5EF4-FFF2-40B4-BE49-F238E27FC236}">
                <a16:creationId xmlns:a16="http://schemas.microsoft.com/office/drawing/2014/main" id="{896E3968-1CA2-8C50-A372-4E6CFFD02824}"/>
              </a:ext>
            </a:extLst>
          </p:cNvPr>
          <p:cNvSpPr>
            <a:spLocks noGrp="1"/>
          </p:cNvSpPr>
          <p:nvPr>
            <p:ph type="body" idx="1"/>
          </p:nvPr>
        </p:nvSpPr>
        <p:spPr/>
        <p:txBody>
          <a:bodyPr/>
          <a:lstStyle/>
          <a:p>
            <a:r>
              <a:rPr lang="en-US" dirty="0"/>
              <a:t>Free educational Java IDE: </a:t>
            </a:r>
            <a:r>
              <a:rPr lang="en-US" dirty="0">
                <a:hlinkClick r:id="rId2"/>
              </a:rPr>
              <a:t>www.greenfoot.org</a:t>
            </a:r>
            <a:endParaRPr lang="en-US" dirty="0"/>
          </a:p>
          <a:p>
            <a:r>
              <a:rPr lang="en-US" dirty="0"/>
              <a:t>Add sprites and code for them</a:t>
            </a:r>
          </a:p>
          <a:p>
            <a:r>
              <a:rPr lang="en-US" dirty="0"/>
              <a:t>Really a simple game engine for novice Java programmers</a:t>
            </a:r>
          </a:p>
          <a:p>
            <a:endParaRPr lang="en-US" dirty="0"/>
          </a:p>
          <a:p>
            <a:endParaRPr lang="en-US" dirty="0"/>
          </a:p>
          <a:p>
            <a:pPr marL="101598" indent="0">
              <a:buNone/>
            </a:pPr>
            <a:r>
              <a:rPr lang="en-US" dirty="0"/>
              <a:t>Simple game found </a:t>
            </a:r>
            <a:r>
              <a:rPr lang="en-US" dirty="0">
                <a:hlinkClick r:id="rId3"/>
              </a:rPr>
              <a:t>online</a:t>
            </a:r>
            <a:r>
              <a:rPr lang="en-US" dirty="0"/>
              <a:t>:</a:t>
            </a:r>
          </a:p>
          <a:p>
            <a:pPr marL="101598" indent="0">
              <a:buNone/>
            </a:pPr>
            <a:endParaRPr lang="en-US" dirty="0"/>
          </a:p>
          <a:p>
            <a:pPr marL="101598" indent="0">
              <a:buNone/>
            </a:pPr>
            <a:r>
              <a:rPr lang="en-US" dirty="0"/>
              <a:t>Hedgehog needs to eat</a:t>
            </a:r>
          </a:p>
          <a:p>
            <a:pPr marL="101598" indent="0">
              <a:buNone/>
            </a:pPr>
            <a:r>
              <a:rPr lang="en-US" dirty="0"/>
              <a:t>Cheese and dodge balloons</a:t>
            </a:r>
          </a:p>
        </p:txBody>
      </p:sp>
      <p:pic>
        <p:nvPicPr>
          <p:cNvPr id="4" name="Google Shape;74;p16">
            <a:extLst>
              <a:ext uri="{FF2B5EF4-FFF2-40B4-BE49-F238E27FC236}">
                <a16:creationId xmlns:a16="http://schemas.microsoft.com/office/drawing/2014/main" id="{6C8F3CC7-5E10-B56F-DC8C-6BAA3AE185A7}"/>
              </a:ext>
            </a:extLst>
          </p:cNvPr>
          <p:cNvPicPr preferRelativeResize="0"/>
          <p:nvPr/>
        </p:nvPicPr>
        <p:blipFill>
          <a:blip r:embed="rId4">
            <a:alphaModFix/>
          </a:blip>
          <a:stretch>
            <a:fillRect/>
          </a:stretch>
        </p:blipFill>
        <p:spPr>
          <a:xfrm>
            <a:off x="5180008" y="3210328"/>
            <a:ext cx="6824757" cy="3485379"/>
          </a:xfrm>
          <a:prstGeom prst="rect">
            <a:avLst/>
          </a:prstGeom>
          <a:noFill/>
          <a:ln>
            <a:noFill/>
          </a:ln>
        </p:spPr>
      </p:pic>
    </p:spTree>
    <p:extLst>
      <p:ext uri="{BB962C8B-B14F-4D97-AF65-F5344CB8AC3E}">
        <p14:creationId xmlns:p14="http://schemas.microsoft.com/office/powerpoint/2010/main" val="420877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65D2-A572-B01C-21D7-87D0AF990530}"/>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AA27654-CE6D-2FCF-ABF3-5A8CE077C2A9}"/>
              </a:ext>
            </a:extLst>
          </p:cNvPr>
          <p:cNvPicPr>
            <a:picLocks noChangeAspect="1"/>
          </p:cNvPicPr>
          <p:nvPr/>
        </p:nvPicPr>
        <p:blipFill>
          <a:blip r:embed="rId2"/>
          <a:stretch>
            <a:fillRect/>
          </a:stretch>
        </p:blipFill>
        <p:spPr>
          <a:xfrm>
            <a:off x="415600" y="1735555"/>
            <a:ext cx="4798084" cy="4687602"/>
          </a:xfrm>
          <a:prstGeom prst="rect">
            <a:avLst/>
          </a:prstGeom>
        </p:spPr>
      </p:pic>
      <p:sp>
        <p:nvSpPr>
          <p:cNvPr id="3" name="Text Placeholder 2">
            <a:extLst>
              <a:ext uri="{FF2B5EF4-FFF2-40B4-BE49-F238E27FC236}">
                <a16:creationId xmlns:a16="http://schemas.microsoft.com/office/drawing/2014/main" id="{5D0A6BDA-7C07-26C7-2176-4EB976C39927}"/>
              </a:ext>
            </a:extLst>
          </p:cNvPr>
          <p:cNvSpPr>
            <a:spLocks noGrp="1"/>
          </p:cNvSpPr>
          <p:nvPr>
            <p:ph type="body" idx="1"/>
          </p:nvPr>
        </p:nvSpPr>
        <p:spPr>
          <a:xfrm>
            <a:off x="6673516" y="2178317"/>
            <a:ext cx="4124316" cy="3163704"/>
          </a:xfrm>
        </p:spPr>
        <p:txBody>
          <a:bodyPr/>
          <a:lstStyle/>
          <a:p>
            <a:pPr marL="101598" indent="0">
              <a:buNone/>
            </a:pPr>
            <a:r>
              <a:rPr lang="en-US" dirty="0"/>
              <a:t>Hedgehog state</a:t>
            </a:r>
          </a:p>
          <a:p>
            <a:pPr marL="101598" indent="0">
              <a:buNone/>
            </a:pPr>
            <a:endParaRPr lang="en-US" dirty="0"/>
          </a:p>
          <a:p>
            <a:pPr marL="101598" indent="0">
              <a:buNone/>
            </a:pPr>
            <a:endParaRPr lang="en-US" dirty="0"/>
          </a:p>
          <a:p>
            <a:pPr marL="101598" indent="0">
              <a:buNone/>
            </a:pPr>
            <a:endParaRPr lang="en-US" dirty="0"/>
          </a:p>
          <a:p>
            <a:pPr marL="101598" indent="0">
              <a:buNone/>
            </a:pPr>
            <a:endParaRPr lang="en-US" dirty="0"/>
          </a:p>
          <a:p>
            <a:pPr marL="101598" indent="0">
              <a:buNone/>
            </a:pPr>
            <a:r>
              <a:rPr lang="en-US" dirty="0"/>
              <a:t>Act() method called each frame (e.g. 30 fps)</a:t>
            </a:r>
          </a:p>
        </p:txBody>
      </p:sp>
    </p:spTree>
    <p:extLst>
      <p:ext uri="{BB962C8B-B14F-4D97-AF65-F5344CB8AC3E}">
        <p14:creationId xmlns:p14="http://schemas.microsoft.com/office/powerpoint/2010/main" val="239872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spcBef>
                <a:spcPts val="0"/>
              </a:spcBef>
            </a:pPr>
            <a:r>
              <a:rPr lang="en" dirty="0"/>
              <a:t>Code to move Hedgehog</a:t>
            </a:r>
            <a:endParaRPr dirty="0"/>
          </a:p>
        </p:txBody>
      </p:sp>
      <p:pic>
        <p:nvPicPr>
          <p:cNvPr id="86" name="Google Shape;86;p18"/>
          <p:cNvPicPr preferRelativeResize="0"/>
          <p:nvPr/>
        </p:nvPicPr>
        <p:blipFill>
          <a:blip r:embed="rId3">
            <a:alphaModFix/>
          </a:blip>
          <a:stretch>
            <a:fillRect/>
          </a:stretch>
        </p:blipFill>
        <p:spPr>
          <a:xfrm>
            <a:off x="203201" y="1560167"/>
            <a:ext cx="5439025" cy="50946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spcBef>
                <a:spcPts val="0"/>
              </a:spcBef>
            </a:pPr>
            <a:r>
              <a:rPr lang="en" dirty="0"/>
              <a:t>Status updates and display</a:t>
            </a:r>
            <a:endParaRPr dirty="0"/>
          </a:p>
        </p:txBody>
      </p:sp>
      <p:pic>
        <p:nvPicPr>
          <p:cNvPr id="92" name="Google Shape;92;p19"/>
          <p:cNvPicPr preferRelativeResize="0"/>
          <p:nvPr/>
        </p:nvPicPr>
        <p:blipFill>
          <a:blip r:embed="rId3">
            <a:alphaModFix/>
          </a:blip>
          <a:stretch>
            <a:fillRect/>
          </a:stretch>
        </p:blipFill>
        <p:spPr>
          <a:xfrm>
            <a:off x="203201" y="1560168"/>
            <a:ext cx="7126681" cy="50946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spcBef>
                <a:spcPts val="0"/>
              </a:spcBef>
            </a:pPr>
            <a:r>
              <a:rPr lang="en" dirty="0"/>
              <a:t>Collisions with pizza and balloons</a:t>
            </a:r>
            <a:endParaRPr dirty="0"/>
          </a:p>
        </p:txBody>
      </p:sp>
      <p:pic>
        <p:nvPicPr>
          <p:cNvPr id="98" name="Google Shape;98;p20"/>
          <p:cNvPicPr preferRelativeResize="0"/>
          <p:nvPr/>
        </p:nvPicPr>
        <p:blipFill>
          <a:blip r:embed="rId3">
            <a:alphaModFix/>
          </a:blip>
          <a:stretch>
            <a:fillRect/>
          </a:stretch>
        </p:blipFill>
        <p:spPr>
          <a:xfrm>
            <a:off x="203201" y="1560167"/>
            <a:ext cx="5289084" cy="50946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spcBef>
                <a:spcPts val="0"/>
              </a:spcBef>
            </a:pPr>
            <a:r>
              <a:rPr lang="en" dirty="0"/>
              <a:t>Win and lose conditions</a:t>
            </a:r>
            <a:endParaRPr dirty="0"/>
          </a:p>
        </p:txBody>
      </p:sp>
      <p:pic>
        <p:nvPicPr>
          <p:cNvPr id="104" name="Google Shape;104;p21"/>
          <p:cNvPicPr preferRelativeResize="0"/>
          <p:nvPr/>
        </p:nvPicPr>
        <p:blipFill>
          <a:blip r:embed="rId3">
            <a:alphaModFix/>
          </a:blip>
          <a:stretch>
            <a:fillRect/>
          </a:stretch>
        </p:blipFill>
        <p:spPr>
          <a:xfrm>
            <a:off x="203201" y="1560167"/>
            <a:ext cx="7474073" cy="50946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2E68-5A11-02F1-F210-C35617EDFE36}"/>
              </a:ext>
            </a:extLst>
          </p:cNvPr>
          <p:cNvSpPr>
            <a:spLocks noGrp="1"/>
          </p:cNvSpPr>
          <p:nvPr>
            <p:ph type="title"/>
          </p:nvPr>
        </p:nvSpPr>
        <p:spPr/>
        <p:txBody>
          <a:bodyPr/>
          <a:lstStyle/>
          <a:p>
            <a:pPr algn="ctr"/>
            <a:r>
              <a:rPr lang="en-US" dirty="0"/>
              <a:t>A traditional CS1 course</a:t>
            </a:r>
          </a:p>
        </p:txBody>
      </p:sp>
      <p:sp>
        <p:nvSpPr>
          <p:cNvPr id="3" name="Content Placeholder 2">
            <a:extLst>
              <a:ext uri="{FF2B5EF4-FFF2-40B4-BE49-F238E27FC236}">
                <a16:creationId xmlns:a16="http://schemas.microsoft.com/office/drawing/2014/main" id="{D5D44E47-9AD7-A29B-BE39-17D7D2633D16}"/>
              </a:ext>
            </a:extLst>
          </p:cNvPr>
          <p:cNvSpPr>
            <a:spLocks noGrp="1"/>
          </p:cNvSpPr>
          <p:nvPr>
            <p:ph idx="1"/>
          </p:nvPr>
        </p:nvSpPr>
        <p:spPr>
          <a:xfrm>
            <a:off x="294498" y="1825625"/>
            <a:ext cx="5933303" cy="4351338"/>
          </a:xfrm>
        </p:spPr>
        <p:txBody>
          <a:bodyPr>
            <a:normAutofit/>
          </a:bodyPr>
          <a:lstStyle/>
          <a:p>
            <a:r>
              <a:rPr lang="en-US" dirty="0"/>
              <a:t>Teaches how to write programs</a:t>
            </a:r>
          </a:p>
          <a:p>
            <a:pPr lvl="1"/>
            <a:r>
              <a:rPr lang="en-US" dirty="0"/>
              <a:t>For a single core</a:t>
            </a:r>
          </a:p>
          <a:p>
            <a:pPr lvl="1"/>
            <a:r>
              <a:rPr lang="en-US" dirty="0"/>
              <a:t>Without graphics</a:t>
            </a:r>
          </a:p>
          <a:p>
            <a:pPr lvl="1"/>
            <a:r>
              <a:rPr lang="en-US" dirty="0"/>
              <a:t>Without other machines or a network</a:t>
            </a:r>
          </a:p>
          <a:p>
            <a:pPr lvl="1"/>
            <a:r>
              <a:rPr lang="en-US" dirty="0"/>
              <a:t>Entire programs, starting with a blank file</a:t>
            </a:r>
          </a:p>
          <a:p>
            <a:pPr lvl="1"/>
            <a:r>
              <a:rPr lang="en-US" dirty="0"/>
              <a:t>On your own</a:t>
            </a:r>
          </a:p>
          <a:p>
            <a:pPr lvl="1"/>
            <a:r>
              <a:rPr lang="en-US" dirty="0"/>
              <a:t>With limited tools (no build tools, no version control, …)</a:t>
            </a:r>
          </a:p>
          <a:p>
            <a:r>
              <a:rPr lang="en-US" dirty="0"/>
              <a:t>All using lecture pedagogy</a:t>
            </a:r>
          </a:p>
          <a:p>
            <a:pPr lvl="1"/>
            <a:endParaRPr lang="en-US" dirty="0"/>
          </a:p>
        </p:txBody>
      </p:sp>
      <p:pic>
        <p:nvPicPr>
          <p:cNvPr id="5" name="Picture 4">
            <a:extLst>
              <a:ext uri="{FF2B5EF4-FFF2-40B4-BE49-F238E27FC236}">
                <a16:creationId xmlns:a16="http://schemas.microsoft.com/office/drawing/2014/main" id="{1F9E1587-6407-73AE-5647-15AC832D6189}"/>
              </a:ext>
            </a:extLst>
          </p:cNvPr>
          <p:cNvPicPr>
            <a:picLocks noChangeAspect="1"/>
          </p:cNvPicPr>
          <p:nvPr/>
        </p:nvPicPr>
        <p:blipFill>
          <a:blip r:embed="rId2"/>
          <a:stretch>
            <a:fillRect/>
          </a:stretch>
        </p:blipFill>
        <p:spPr>
          <a:xfrm>
            <a:off x="6096000" y="1825625"/>
            <a:ext cx="5933303" cy="1545131"/>
          </a:xfrm>
          <a:prstGeom prst="rect">
            <a:avLst/>
          </a:prstGeom>
        </p:spPr>
      </p:pic>
    </p:spTree>
    <p:extLst>
      <p:ext uri="{BB962C8B-B14F-4D97-AF65-F5344CB8AC3E}">
        <p14:creationId xmlns:p14="http://schemas.microsoft.com/office/powerpoint/2010/main" val="2982373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418010" y="378822"/>
            <a:ext cx="11358389" cy="977977"/>
          </a:xfrm>
          <a:prstGeom prst="rect">
            <a:avLst/>
          </a:prstGeom>
        </p:spPr>
        <p:txBody>
          <a:bodyPr spcFirstLastPara="1" vert="horz" wrap="square" lIns="121900" tIns="121900" rIns="121900" bIns="121900" rtlCol="0" anchor="t" anchorCtr="0">
            <a:noAutofit/>
          </a:bodyPr>
          <a:lstStyle/>
          <a:p>
            <a:pPr algn="ctr">
              <a:spcBef>
                <a:spcPts val="0"/>
              </a:spcBef>
            </a:pPr>
            <a:r>
              <a:rPr lang="en-US" dirty="0"/>
              <a:t>Entire balloon code</a:t>
            </a:r>
            <a:endParaRPr dirty="0"/>
          </a:p>
        </p:txBody>
      </p:sp>
      <p:pic>
        <p:nvPicPr>
          <p:cNvPr id="110" name="Google Shape;110;p22"/>
          <p:cNvPicPr preferRelativeResize="0"/>
          <p:nvPr/>
        </p:nvPicPr>
        <p:blipFill>
          <a:blip r:embed="rId3">
            <a:alphaModFix/>
          </a:blip>
          <a:stretch>
            <a:fillRect/>
          </a:stretch>
        </p:blipFill>
        <p:spPr>
          <a:xfrm>
            <a:off x="203201" y="1560167"/>
            <a:ext cx="4858332" cy="509463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E534-1D46-5C5C-15A0-8C092CD11103}"/>
              </a:ext>
            </a:extLst>
          </p:cNvPr>
          <p:cNvSpPr>
            <a:spLocks noGrp="1"/>
          </p:cNvSpPr>
          <p:nvPr>
            <p:ph type="title"/>
          </p:nvPr>
        </p:nvSpPr>
        <p:spPr>
          <a:xfrm>
            <a:off x="415600" y="266796"/>
            <a:ext cx="11360800" cy="763600"/>
          </a:xfrm>
        </p:spPr>
        <p:txBody>
          <a:bodyPr/>
          <a:lstStyle/>
          <a:p>
            <a:pPr algn="ctr"/>
            <a:r>
              <a:rPr lang="en-US" dirty="0"/>
              <a:t>Use in CS1</a:t>
            </a:r>
          </a:p>
        </p:txBody>
      </p:sp>
      <p:sp>
        <p:nvSpPr>
          <p:cNvPr id="3" name="Text Placeholder 2">
            <a:extLst>
              <a:ext uri="{FF2B5EF4-FFF2-40B4-BE49-F238E27FC236}">
                <a16:creationId xmlns:a16="http://schemas.microsoft.com/office/drawing/2014/main" id="{F4C988A2-89B6-5E25-237E-58563350F6AB}"/>
              </a:ext>
            </a:extLst>
          </p:cNvPr>
          <p:cNvSpPr>
            <a:spLocks noGrp="1"/>
          </p:cNvSpPr>
          <p:nvPr>
            <p:ph type="body" idx="1"/>
          </p:nvPr>
        </p:nvSpPr>
        <p:spPr>
          <a:xfrm>
            <a:off x="209007" y="1030395"/>
            <a:ext cx="11821884" cy="5292027"/>
          </a:xfrm>
        </p:spPr>
        <p:txBody>
          <a:bodyPr/>
          <a:lstStyle/>
          <a:p>
            <a:r>
              <a:rPr lang="en-US" dirty="0"/>
              <a:t>Open-ended assignment: </a:t>
            </a:r>
            <a:r>
              <a:rPr lang="en-US" sz="2600" dirty="0"/>
              <a:t>Make a game!  (w/ &gt;=X sprites and &gt;=Y functions)</a:t>
            </a:r>
          </a:p>
          <a:p>
            <a:pPr lvl="1"/>
            <a:r>
              <a:rPr lang="en-US" dirty="0"/>
              <a:t>Tradeoff between students who get excited and students who do the minimum</a:t>
            </a:r>
          </a:p>
          <a:p>
            <a:endParaRPr lang="en-US" dirty="0"/>
          </a:p>
          <a:p>
            <a:r>
              <a:rPr lang="en-US" dirty="0"/>
              <a:t>Advantages</a:t>
            </a:r>
          </a:p>
          <a:p>
            <a:pPr lvl="1"/>
            <a:r>
              <a:rPr lang="en-US" dirty="0"/>
              <a:t>Students love it</a:t>
            </a:r>
          </a:p>
          <a:p>
            <a:pPr lvl="1"/>
            <a:r>
              <a:rPr lang="en-US" dirty="0"/>
              <a:t>Easy to install</a:t>
            </a:r>
          </a:p>
          <a:p>
            <a:pPr lvl="1"/>
            <a:r>
              <a:rPr lang="en-US" dirty="0"/>
              <a:t>Compact API with useful functionality (like collision detection)</a:t>
            </a:r>
          </a:p>
          <a:p>
            <a:pPr lvl="1"/>
            <a:endParaRPr lang="en-US" dirty="0"/>
          </a:p>
          <a:p>
            <a:r>
              <a:rPr lang="en-US" dirty="0"/>
              <a:t>Disadvantages</a:t>
            </a:r>
          </a:p>
          <a:p>
            <a:pPr lvl="1"/>
            <a:r>
              <a:rPr lang="en-US" dirty="0"/>
              <a:t>Default graphics looks middle school, but easy to add</a:t>
            </a:r>
          </a:p>
          <a:p>
            <a:pPr lvl="1"/>
            <a:r>
              <a:rPr lang="en-US" dirty="0"/>
              <a:t>Different IDE from whatever you use</a:t>
            </a:r>
          </a:p>
          <a:p>
            <a:pPr lvl="1"/>
            <a:r>
              <a:rPr lang="en-US" dirty="0"/>
              <a:t>“Complex” things require scaffolding: animation, moving between screens</a:t>
            </a:r>
          </a:p>
          <a:p>
            <a:pPr lvl="1"/>
            <a:r>
              <a:rPr lang="en-US" dirty="0"/>
              <a:t>Lots of online samples and tutorials that students can mindlessly follow</a:t>
            </a:r>
          </a:p>
          <a:p>
            <a:pPr marL="761981" lvl="1" indent="0">
              <a:buNone/>
            </a:pPr>
            <a:r>
              <a:rPr lang="en-US" dirty="0"/>
              <a:t>	     (probably disallow snake game, flappy bird, …)</a:t>
            </a:r>
          </a:p>
          <a:p>
            <a:pPr lvl="1"/>
            <a:endParaRPr lang="en-US" dirty="0"/>
          </a:p>
        </p:txBody>
      </p:sp>
    </p:spTree>
    <p:extLst>
      <p:ext uri="{BB962C8B-B14F-4D97-AF65-F5344CB8AC3E}">
        <p14:creationId xmlns:p14="http://schemas.microsoft.com/office/powerpoint/2010/main" val="689510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94C4-C8BB-1A6B-F08D-4A273A647172}"/>
              </a:ext>
            </a:extLst>
          </p:cNvPr>
          <p:cNvSpPr>
            <a:spLocks noGrp="1"/>
          </p:cNvSpPr>
          <p:nvPr>
            <p:ph type="title"/>
          </p:nvPr>
        </p:nvSpPr>
        <p:spPr/>
        <p:txBody>
          <a:bodyPr/>
          <a:lstStyle/>
          <a:p>
            <a:pPr algn="ctr"/>
            <a:r>
              <a:rPr lang="en-US" dirty="0"/>
              <a:t>Changes to CS2</a:t>
            </a:r>
          </a:p>
        </p:txBody>
      </p:sp>
      <p:sp>
        <p:nvSpPr>
          <p:cNvPr id="3" name="Text Placeholder 2">
            <a:extLst>
              <a:ext uri="{FF2B5EF4-FFF2-40B4-BE49-F238E27FC236}">
                <a16:creationId xmlns:a16="http://schemas.microsoft.com/office/drawing/2014/main" id="{A5924222-150B-3076-E1E8-C526792BF71D}"/>
              </a:ext>
            </a:extLst>
          </p:cNvPr>
          <p:cNvSpPr>
            <a:spLocks noGrp="1"/>
          </p:cNvSpPr>
          <p:nvPr>
            <p:ph type="body" idx="1"/>
          </p:nvPr>
        </p:nvSpPr>
        <p:spPr/>
        <p:txBody>
          <a:bodyPr/>
          <a:lstStyle/>
          <a:p>
            <a:r>
              <a:rPr lang="en-US" dirty="0"/>
              <a:t>Less writing code for list/stack/queue (still clicker questions)</a:t>
            </a:r>
          </a:p>
          <a:p>
            <a:endParaRPr lang="en-US" dirty="0"/>
          </a:p>
          <a:p>
            <a:r>
              <a:rPr lang="en-US" dirty="0"/>
              <a:t>More emphasis on iterators (modifying and not just reading)</a:t>
            </a:r>
          </a:p>
          <a:p>
            <a:endParaRPr lang="en-US" dirty="0"/>
          </a:p>
          <a:p>
            <a:r>
              <a:rPr lang="en-US" dirty="0"/>
              <a:t>Design problems </a:t>
            </a:r>
          </a:p>
          <a:p>
            <a:endParaRPr lang="en-US" dirty="0"/>
          </a:p>
          <a:p>
            <a:r>
              <a:rPr lang="en-US" dirty="0"/>
              <a:t>Parallelism using fork/join 		</a:t>
            </a:r>
            <a:r>
              <a:rPr lang="en-US" sz="2000" dirty="0"/>
              <a:t>(following Dan Grossman, </a:t>
            </a:r>
            <a:r>
              <a:rPr lang="en-US" sz="2000" dirty="0" err="1"/>
              <a:t>UWash</a:t>
            </a:r>
            <a:r>
              <a:rPr lang="en-US" sz="2000" dirty="0"/>
              <a:t>)</a:t>
            </a:r>
          </a:p>
          <a:p>
            <a:endParaRPr lang="en-US" dirty="0"/>
          </a:p>
          <a:p>
            <a:pPr marL="101598" indent="0">
              <a:buNone/>
            </a:pPr>
            <a:endParaRPr lang="en-US" dirty="0"/>
          </a:p>
        </p:txBody>
      </p:sp>
    </p:spTree>
    <p:extLst>
      <p:ext uri="{BB962C8B-B14F-4D97-AF65-F5344CB8AC3E}">
        <p14:creationId xmlns:p14="http://schemas.microsoft.com/office/powerpoint/2010/main" val="2787756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E0E0-44E9-1B12-EA70-948AEC3ECCC5}"/>
              </a:ext>
            </a:extLst>
          </p:cNvPr>
          <p:cNvSpPr>
            <a:spLocks noGrp="1"/>
          </p:cNvSpPr>
          <p:nvPr>
            <p:ph type="title"/>
          </p:nvPr>
        </p:nvSpPr>
        <p:spPr/>
        <p:txBody>
          <a:bodyPr/>
          <a:lstStyle/>
          <a:p>
            <a:pPr algn="ctr"/>
            <a:r>
              <a:rPr lang="en-US" dirty="0"/>
              <a:t>Sample design problem</a:t>
            </a:r>
            <a:br>
              <a:rPr lang="en-US" dirty="0"/>
            </a:br>
            <a:endParaRPr lang="en-US" dirty="0"/>
          </a:p>
        </p:txBody>
      </p:sp>
      <p:sp>
        <p:nvSpPr>
          <p:cNvPr id="3" name="Text Placeholder 2">
            <a:extLst>
              <a:ext uri="{FF2B5EF4-FFF2-40B4-BE49-F238E27FC236}">
                <a16:creationId xmlns:a16="http://schemas.microsoft.com/office/drawing/2014/main" id="{F32DB9D5-9608-CDCE-195B-EC71979E1928}"/>
              </a:ext>
            </a:extLst>
          </p:cNvPr>
          <p:cNvSpPr>
            <a:spLocks noGrp="1"/>
          </p:cNvSpPr>
          <p:nvPr>
            <p:ph type="body" idx="1"/>
          </p:nvPr>
        </p:nvSpPr>
        <p:spPr>
          <a:xfrm>
            <a:off x="415600" y="1536633"/>
            <a:ext cx="11360800" cy="4968670"/>
          </a:xfrm>
        </p:spPr>
        <p:txBody>
          <a:bodyPr/>
          <a:lstStyle/>
          <a:p>
            <a:pPr marL="101598" indent="0">
              <a:buNone/>
            </a:pPr>
            <a:endParaRPr lang="en-US" dirty="0"/>
          </a:p>
          <a:p>
            <a:pPr marL="101598" indent="0">
              <a:buNone/>
            </a:pPr>
            <a:r>
              <a:rPr lang="en-US" dirty="0"/>
              <a:t>You’re cleaning your dorm room, but every time you start one job you find another that needs your attention first! You try to put away your laundry, but it’s all dirty! Then when you try to wash your laundry you find that your laundry basket is filled with junk you’ve been too lazy to put away, and when you try to put some stuff away you find some nasty old moldy food that you have to clean up, etc. Note that each time you discover a new task, it must be completed before the one that you were previously working on. What ADT would you use to help you keep track of all the subtasks you have to do before your room is finally clean?</a:t>
            </a:r>
          </a:p>
          <a:p>
            <a:pPr marL="101598" indent="0">
              <a:buNone/>
            </a:pPr>
            <a:endParaRPr lang="en-US" dirty="0"/>
          </a:p>
          <a:p>
            <a:pPr marL="101598" indent="0">
              <a:buNone/>
            </a:pPr>
            <a:r>
              <a:rPr lang="en-US" dirty="0"/>
              <a:t>(A. List     B. Stack     C. Queue     D. Map or Set      E. None of the above)</a:t>
            </a:r>
          </a:p>
        </p:txBody>
      </p:sp>
    </p:spTree>
    <p:extLst>
      <p:ext uri="{BB962C8B-B14F-4D97-AF65-F5344CB8AC3E}">
        <p14:creationId xmlns:p14="http://schemas.microsoft.com/office/powerpoint/2010/main" val="2477914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9E86-C9C3-BD66-904B-127DC4DD3CA4}"/>
              </a:ext>
            </a:extLst>
          </p:cNvPr>
          <p:cNvSpPr>
            <a:spLocks noGrp="1"/>
          </p:cNvSpPr>
          <p:nvPr>
            <p:ph type="title"/>
          </p:nvPr>
        </p:nvSpPr>
        <p:spPr/>
        <p:txBody>
          <a:bodyPr/>
          <a:lstStyle/>
          <a:p>
            <a:pPr algn="ctr"/>
            <a:r>
              <a:rPr lang="en-US" dirty="0"/>
              <a:t>Labs</a:t>
            </a:r>
          </a:p>
        </p:txBody>
      </p:sp>
      <p:sp>
        <p:nvSpPr>
          <p:cNvPr id="5" name="Content Placeholder 4">
            <a:extLst>
              <a:ext uri="{FF2B5EF4-FFF2-40B4-BE49-F238E27FC236}">
                <a16:creationId xmlns:a16="http://schemas.microsoft.com/office/drawing/2014/main" id="{BCC6B315-89D1-5A9F-51CE-53A9BC95C727}"/>
              </a:ext>
            </a:extLst>
          </p:cNvPr>
          <p:cNvSpPr>
            <a:spLocks noGrp="1"/>
          </p:cNvSpPr>
          <p:nvPr>
            <p:ph sz="half" idx="1"/>
          </p:nvPr>
        </p:nvSpPr>
        <p:spPr/>
        <p:txBody>
          <a:bodyPr>
            <a:noAutofit/>
          </a:bodyPr>
          <a:lstStyle/>
          <a:p>
            <a:pPr marL="0" indent="0">
              <a:buNone/>
            </a:pPr>
            <a:r>
              <a:rPr lang="en-US" sz="2200" dirty="0"/>
              <a:t>1 (day 1): Implementing Array-based Bag</a:t>
            </a:r>
          </a:p>
          <a:p>
            <a:pPr marL="0" indent="0">
              <a:buNone/>
            </a:pPr>
            <a:r>
              <a:rPr lang="en-US" sz="2200" dirty="0"/>
              <a:t>2: Testing </a:t>
            </a:r>
            <a:r>
              <a:rPr lang="en-US" sz="2200" dirty="0" err="1"/>
              <a:t>PrintQueue</a:t>
            </a:r>
            <a:endParaRPr lang="en-US" sz="2200" dirty="0"/>
          </a:p>
          <a:p>
            <a:pPr marL="0" indent="0">
              <a:buNone/>
            </a:pPr>
            <a:r>
              <a:rPr lang="en-US" sz="2200" dirty="0"/>
              <a:t>3: Implementing linked lists</a:t>
            </a:r>
          </a:p>
          <a:p>
            <a:pPr marL="0" indent="0">
              <a:buNone/>
            </a:pPr>
            <a:r>
              <a:rPr lang="en-US" sz="2200" dirty="0"/>
              <a:t>4: Timing data structures</a:t>
            </a:r>
          </a:p>
          <a:p>
            <a:pPr marL="0" indent="0">
              <a:buNone/>
            </a:pPr>
            <a:r>
              <a:rPr lang="en-US" sz="2200" dirty="0"/>
              <a:t>5: Exploring a cave (backtracking w/ stacks)</a:t>
            </a:r>
          </a:p>
          <a:p>
            <a:pPr marL="0" indent="0">
              <a:buNone/>
            </a:pPr>
            <a:r>
              <a:rPr lang="en-US" sz="2200" dirty="0"/>
              <a:t>6: Implementing lists w/ recursion</a:t>
            </a:r>
          </a:p>
          <a:p>
            <a:pPr marL="0" indent="0">
              <a:buNone/>
            </a:pPr>
            <a:r>
              <a:rPr lang="en-US" sz="2200" dirty="0"/>
              <a:t>7: Navigation system (comparators and iterators)</a:t>
            </a:r>
          </a:p>
          <a:p>
            <a:pPr marL="0" indent="0">
              <a:buNone/>
            </a:pPr>
            <a:r>
              <a:rPr lang="en-US" sz="2200" dirty="0"/>
              <a:t>8: Building friendship graph</a:t>
            </a:r>
          </a:p>
          <a:p>
            <a:pPr marL="0" indent="0">
              <a:buNone/>
            </a:pPr>
            <a:r>
              <a:rPr lang="en-US" sz="2200" dirty="0"/>
              <a:t>9: Parallelizing heat diffusion </a:t>
            </a:r>
          </a:p>
        </p:txBody>
      </p:sp>
      <p:sp>
        <p:nvSpPr>
          <p:cNvPr id="4" name="Text Placeholder 3">
            <a:extLst>
              <a:ext uri="{FF2B5EF4-FFF2-40B4-BE49-F238E27FC236}">
                <a16:creationId xmlns:a16="http://schemas.microsoft.com/office/drawing/2014/main" id="{3DD8A3A1-BE07-2348-4A26-9B4999720A25}"/>
              </a:ext>
            </a:extLst>
          </p:cNvPr>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4188872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60102-F20A-61DD-6608-4523ADA19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0AD7C0-0A5A-7FA7-ABB4-DE1B283A36A8}"/>
              </a:ext>
            </a:extLst>
          </p:cNvPr>
          <p:cNvSpPr>
            <a:spLocks noGrp="1"/>
          </p:cNvSpPr>
          <p:nvPr>
            <p:ph type="title"/>
          </p:nvPr>
        </p:nvSpPr>
        <p:spPr/>
        <p:txBody>
          <a:bodyPr/>
          <a:lstStyle/>
          <a:p>
            <a:pPr algn="ctr"/>
            <a:r>
              <a:rPr lang="en-US" dirty="0"/>
              <a:t>Labs</a:t>
            </a:r>
          </a:p>
        </p:txBody>
      </p:sp>
      <p:sp>
        <p:nvSpPr>
          <p:cNvPr id="5" name="Content Placeholder 4">
            <a:extLst>
              <a:ext uri="{FF2B5EF4-FFF2-40B4-BE49-F238E27FC236}">
                <a16:creationId xmlns:a16="http://schemas.microsoft.com/office/drawing/2014/main" id="{783EF762-2426-1399-E80F-1A394D58F3E2}"/>
              </a:ext>
            </a:extLst>
          </p:cNvPr>
          <p:cNvSpPr>
            <a:spLocks noGrp="1"/>
          </p:cNvSpPr>
          <p:nvPr>
            <p:ph sz="half" idx="1"/>
          </p:nvPr>
        </p:nvSpPr>
        <p:spPr/>
        <p:txBody>
          <a:bodyPr>
            <a:noAutofit/>
          </a:bodyPr>
          <a:lstStyle/>
          <a:p>
            <a:pPr marL="0" indent="0">
              <a:buNone/>
            </a:pPr>
            <a:r>
              <a:rPr lang="en-US" sz="2200" dirty="0"/>
              <a:t>1 (day 1): Implementing Array-based Bag</a:t>
            </a:r>
          </a:p>
          <a:p>
            <a:pPr marL="0" indent="0">
              <a:buNone/>
            </a:pPr>
            <a:r>
              <a:rPr lang="en-US" sz="2200" dirty="0"/>
              <a:t>2: Testing </a:t>
            </a:r>
            <a:r>
              <a:rPr lang="en-US" sz="2200" dirty="0" err="1"/>
              <a:t>PrintQueue</a:t>
            </a:r>
            <a:endParaRPr lang="en-US" sz="2200" dirty="0"/>
          </a:p>
          <a:p>
            <a:pPr marL="0" indent="0">
              <a:buNone/>
            </a:pPr>
            <a:r>
              <a:rPr lang="en-US" sz="2200" strike="sngStrike" dirty="0"/>
              <a:t>3: Implementing linked lists</a:t>
            </a:r>
          </a:p>
          <a:p>
            <a:pPr marL="0" indent="0">
              <a:buNone/>
            </a:pPr>
            <a:r>
              <a:rPr lang="en-US" sz="2200" dirty="0"/>
              <a:t>4: Timing data structures</a:t>
            </a:r>
          </a:p>
          <a:p>
            <a:pPr marL="0" indent="0">
              <a:buNone/>
            </a:pPr>
            <a:r>
              <a:rPr lang="en-US" sz="2200" dirty="0"/>
              <a:t>5: Exploring a cave (backtracking w/ stacks)</a:t>
            </a:r>
          </a:p>
          <a:p>
            <a:pPr marL="0" indent="0">
              <a:buNone/>
            </a:pPr>
            <a:r>
              <a:rPr lang="en-US" sz="2200" strike="sngStrike" dirty="0"/>
              <a:t>6</a:t>
            </a:r>
            <a:r>
              <a:rPr lang="en-US" sz="2200" dirty="0"/>
              <a:t>: Implementing lists w/ recursion</a:t>
            </a:r>
          </a:p>
          <a:p>
            <a:pPr marL="0" indent="0">
              <a:buNone/>
            </a:pPr>
            <a:r>
              <a:rPr lang="en-US" sz="2200" strike="sngStrike" dirty="0"/>
              <a:t>7: Navigation system (comparators and iterators)</a:t>
            </a:r>
          </a:p>
          <a:p>
            <a:pPr marL="0" indent="0">
              <a:buNone/>
            </a:pPr>
            <a:r>
              <a:rPr lang="en-US" sz="2200" strike="sngStrike" dirty="0"/>
              <a:t>8</a:t>
            </a:r>
            <a:r>
              <a:rPr lang="en-US" sz="2200" dirty="0"/>
              <a:t>: Building friendship graph</a:t>
            </a:r>
          </a:p>
          <a:p>
            <a:pPr marL="0" indent="0">
              <a:buNone/>
            </a:pPr>
            <a:r>
              <a:rPr lang="en-US" sz="2200" strike="sngStrike" dirty="0"/>
              <a:t>9: Parallelizing heat diffusion </a:t>
            </a:r>
          </a:p>
        </p:txBody>
      </p:sp>
      <p:sp>
        <p:nvSpPr>
          <p:cNvPr id="4" name="Text Placeholder 3">
            <a:extLst>
              <a:ext uri="{FF2B5EF4-FFF2-40B4-BE49-F238E27FC236}">
                <a16:creationId xmlns:a16="http://schemas.microsoft.com/office/drawing/2014/main" id="{A23B8F28-9F99-0244-251E-BEFB62D81429}"/>
              </a:ext>
            </a:extLst>
          </p:cNvPr>
          <p:cNvSpPr>
            <a:spLocks noGrp="1"/>
          </p:cNvSpPr>
          <p:nvPr>
            <p:ph sz="half" idx="2"/>
          </p:nvPr>
        </p:nvSpPr>
        <p:spPr/>
        <p:txBody>
          <a:bodyPr>
            <a:normAutofit/>
          </a:bodyPr>
          <a:lstStyle/>
          <a:p>
            <a:pPr marL="0" indent="0">
              <a:buNone/>
            </a:pPr>
            <a:endParaRPr lang="en-US" sz="2200" dirty="0"/>
          </a:p>
          <a:p>
            <a:pPr marL="0" indent="0">
              <a:buNone/>
            </a:pPr>
            <a:endParaRPr lang="en-US" sz="2200" dirty="0"/>
          </a:p>
          <a:p>
            <a:pPr marL="0" indent="0">
              <a:buNone/>
            </a:pPr>
            <a:r>
              <a:rPr lang="en-US" sz="2200" dirty="0">
                <a:solidFill>
                  <a:schemeClr val="tx2">
                    <a:lumMod val="50000"/>
                    <a:lumOff val="50000"/>
                  </a:schemeClr>
                </a:solidFill>
              </a:rPr>
              <a:t>3: Finding common queries (iterators)</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solidFill>
                <a:schemeClr val="tx2">
                  <a:lumMod val="50000"/>
                  <a:lumOff val="50000"/>
                </a:schemeClr>
              </a:solidFill>
            </a:endParaRPr>
          </a:p>
          <a:p>
            <a:pPr marL="0" indent="0">
              <a:buNone/>
            </a:pPr>
            <a:endParaRPr lang="en-US" sz="2200" dirty="0">
              <a:solidFill>
                <a:schemeClr val="tx2">
                  <a:lumMod val="50000"/>
                  <a:lumOff val="50000"/>
                </a:schemeClr>
              </a:solidFill>
            </a:endParaRPr>
          </a:p>
          <a:p>
            <a:pPr marL="0" indent="0">
              <a:buNone/>
            </a:pPr>
            <a:r>
              <a:rPr lang="en-US" sz="2200" dirty="0">
                <a:solidFill>
                  <a:schemeClr val="tx2">
                    <a:lumMod val="50000"/>
                    <a:lumOff val="50000"/>
                  </a:schemeClr>
                </a:solidFill>
              </a:rPr>
              <a:t>8: Prime counting with fork-join</a:t>
            </a:r>
          </a:p>
          <a:p>
            <a:pPr marL="0" indent="0">
              <a:buNone/>
            </a:pPr>
            <a:r>
              <a:rPr lang="en-US" sz="2200" dirty="0">
                <a:solidFill>
                  <a:schemeClr val="tx2">
                    <a:lumMod val="50000"/>
                    <a:lumOff val="50000"/>
                  </a:schemeClr>
                </a:solidFill>
              </a:rPr>
              <a:t>9: Reductions with fork-join</a:t>
            </a:r>
          </a:p>
        </p:txBody>
      </p:sp>
      <p:sp>
        <p:nvSpPr>
          <p:cNvPr id="3" name="TextBox 2">
            <a:extLst>
              <a:ext uri="{FF2B5EF4-FFF2-40B4-BE49-F238E27FC236}">
                <a16:creationId xmlns:a16="http://schemas.microsoft.com/office/drawing/2014/main" id="{92484A1B-B0B8-34CE-28F5-A2A9A16C127E}"/>
              </a:ext>
            </a:extLst>
          </p:cNvPr>
          <p:cNvSpPr txBox="1"/>
          <p:nvPr/>
        </p:nvSpPr>
        <p:spPr>
          <a:xfrm>
            <a:off x="589844" y="5400395"/>
            <a:ext cx="335348" cy="430887"/>
          </a:xfrm>
          <a:prstGeom prst="rect">
            <a:avLst/>
          </a:prstGeom>
          <a:noFill/>
        </p:spPr>
        <p:txBody>
          <a:bodyPr wrap="none" rtlCol="0">
            <a:spAutoFit/>
          </a:bodyPr>
          <a:lstStyle/>
          <a:p>
            <a:r>
              <a:rPr lang="en-US" sz="2200" dirty="0">
                <a:solidFill>
                  <a:schemeClr val="tx2">
                    <a:lumMod val="50000"/>
                    <a:lumOff val="50000"/>
                  </a:schemeClr>
                </a:solidFill>
              </a:rPr>
              <a:t>6</a:t>
            </a:r>
          </a:p>
        </p:txBody>
      </p:sp>
      <p:sp>
        <p:nvSpPr>
          <p:cNvPr id="6" name="TextBox 5">
            <a:extLst>
              <a:ext uri="{FF2B5EF4-FFF2-40B4-BE49-F238E27FC236}">
                <a16:creationId xmlns:a16="http://schemas.microsoft.com/office/drawing/2014/main" id="{506FD28F-DA49-177C-0EBF-B2F37D711153}"/>
              </a:ext>
            </a:extLst>
          </p:cNvPr>
          <p:cNvSpPr txBox="1"/>
          <p:nvPr/>
        </p:nvSpPr>
        <p:spPr>
          <a:xfrm>
            <a:off x="589844" y="4247589"/>
            <a:ext cx="335348" cy="430887"/>
          </a:xfrm>
          <a:prstGeom prst="rect">
            <a:avLst/>
          </a:prstGeom>
          <a:noFill/>
        </p:spPr>
        <p:txBody>
          <a:bodyPr wrap="none" rtlCol="0">
            <a:spAutoFit/>
          </a:bodyPr>
          <a:lstStyle/>
          <a:p>
            <a:r>
              <a:rPr lang="en-US" sz="2200" dirty="0">
                <a:solidFill>
                  <a:schemeClr val="tx2">
                    <a:lumMod val="50000"/>
                    <a:lumOff val="50000"/>
                  </a:schemeClr>
                </a:solidFill>
              </a:rPr>
              <a:t>7</a:t>
            </a:r>
          </a:p>
        </p:txBody>
      </p:sp>
    </p:spTree>
    <p:extLst>
      <p:ext uri="{BB962C8B-B14F-4D97-AF65-F5344CB8AC3E}">
        <p14:creationId xmlns:p14="http://schemas.microsoft.com/office/powerpoint/2010/main" val="787215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A743-6E29-FA33-9C3B-DC6DD86182E5}"/>
              </a:ext>
            </a:extLst>
          </p:cNvPr>
          <p:cNvSpPr>
            <a:spLocks noGrp="1"/>
          </p:cNvSpPr>
          <p:nvPr>
            <p:ph type="title"/>
          </p:nvPr>
        </p:nvSpPr>
        <p:spPr/>
        <p:txBody>
          <a:bodyPr/>
          <a:lstStyle/>
          <a:p>
            <a:pPr algn="ctr"/>
            <a:r>
              <a:rPr lang="en-US" dirty="0"/>
              <a:t>Fork-join</a:t>
            </a:r>
          </a:p>
        </p:txBody>
      </p:sp>
      <p:sp>
        <p:nvSpPr>
          <p:cNvPr id="4" name="Content Placeholder 3">
            <a:extLst>
              <a:ext uri="{FF2B5EF4-FFF2-40B4-BE49-F238E27FC236}">
                <a16:creationId xmlns:a16="http://schemas.microsoft.com/office/drawing/2014/main" id="{FC436CE7-DC11-247B-8F0B-D007907BB77F}"/>
              </a:ext>
            </a:extLst>
          </p:cNvPr>
          <p:cNvSpPr>
            <a:spLocks noGrp="1"/>
          </p:cNvSpPr>
          <p:nvPr>
            <p:ph sz="half" idx="1"/>
          </p:nvPr>
        </p:nvSpPr>
        <p:spPr>
          <a:xfrm>
            <a:off x="838200" y="1558585"/>
            <a:ext cx="5181600" cy="4934290"/>
          </a:xfrm>
        </p:spPr>
        <p:txBody>
          <a:bodyPr>
            <a:normAutofit fontScale="62500" lnSpcReduction="20000"/>
          </a:bodyPr>
          <a:lstStyle/>
          <a:p>
            <a:pPr marL="0" indent="0">
              <a:buNone/>
            </a:pPr>
            <a:endParaRPr lang="en-US" sz="3500" dirty="0"/>
          </a:p>
          <a:p>
            <a:pPr marL="0" indent="0">
              <a:buNone/>
            </a:pPr>
            <a:endParaRPr lang="en-US" sz="3500" dirty="0"/>
          </a:p>
          <a:p>
            <a:pPr marL="0" indent="0">
              <a:buNone/>
            </a:pPr>
            <a:r>
              <a:rPr lang="en-US" sz="3500" dirty="0"/>
              <a:t>int sum(int[] array, int low, int hi) {</a:t>
            </a:r>
          </a:p>
          <a:p>
            <a:pPr marL="0" indent="0">
              <a:buNone/>
            </a:pPr>
            <a:r>
              <a:rPr lang="en-US" sz="3500" dirty="0"/>
              <a:t>   if(hi==low+1)</a:t>
            </a:r>
          </a:p>
          <a:p>
            <a:pPr marL="0" indent="0">
              <a:buNone/>
            </a:pPr>
            <a:r>
              <a:rPr lang="en-US" sz="3500" dirty="0"/>
              <a:t>      return array[low];</a:t>
            </a:r>
          </a:p>
          <a:p>
            <a:pPr marL="0" indent="0">
              <a:buNone/>
            </a:pPr>
            <a:r>
              <a:rPr lang="en-US" sz="3500" dirty="0"/>
              <a:t>   int left = </a:t>
            </a:r>
            <a:r>
              <a:rPr lang="en-US" sz="3500" u="sng" dirty="0">
                <a:solidFill>
                  <a:schemeClr val="accent1">
                    <a:lumMod val="60000"/>
                    <a:lumOff val="40000"/>
                  </a:schemeClr>
                </a:solidFill>
              </a:rPr>
              <a:t>fork</a:t>
            </a:r>
            <a:r>
              <a:rPr lang="en-US" sz="3500" dirty="0"/>
              <a:t> sum(array, low, (</a:t>
            </a:r>
            <a:r>
              <a:rPr lang="en-US" sz="3500" dirty="0" err="1"/>
              <a:t>hi+low</a:t>
            </a:r>
            <a:r>
              <a:rPr lang="en-US" sz="3500" dirty="0"/>
              <a:t>)/2);</a:t>
            </a:r>
          </a:p>
          <a:p>
            <a:pPr marL="0" indent="0">
              <a:buNone/>
            </a:pPr>
            <a:r>
              <a:rPr lang="en-US" sz="3500" dirty="0"/>
              <a:t>   int right = sum(array, (</a:t>
            </a:r>
            <a:r>
              <a:rPr lang="en-US" sz="3500" dirty="0" err="1"/>
              <a:t>hi+low</a:t>
            </a:r>
            <a:r>
              <a:rPr lang="en-US" sz="3500" dirty="0"/>
              <a:t>)/2, hi);</a:t>
            </a:r>
          </a:p>
          <a:p>
            <a:pPr marL="0" indent="0">
              <a:buNone/>
            </a:pPr>
            <a:r>
              <a:rPr lang="en-US" sz="3500" dirty="0"/>
              <a:t>   </a:t>
            </a:r>
            <a:r>
              <a:rPr lang="en-US" sz="3500" u="sng" dirty="0">
                <a:solidFill>
                  <a:schemeClr val="accent1">
                    <a:lumMod val="60000"/>
                    <a:lumOff val="40000"/>
                  </a:schemeClr>
                </a:solidFill>
              </a:rPr>
              <a:t>join</a:t>
            </a:r>
            <a:r>
              <a:rPr lang="en-US" sz="3500" dirty="0"/>
              <a:t>;</a:t>
            </a:r>
          </a:p>
          <a:p>
            <a:pPr marL="0" indent="0">
              <a:buNone/>
            </a:pPr>
            <a:r>
              <a:rPr lang="en-US" sz="3500" dirty="0"/>
              <a:t>   return left + right;</a:t>
            </a:r>
          </a:p>
          <a:p>
            <a:pPr marL="0" indent="0">
              <a:buNone/>
            </a:pPr>
            <a:r>
              <a:rPr lang="en-US" sz="3500" dirty="0"/>
              <a:t>}</a:t>
            </a:r>
          </a:p>
          <a:p>
            <a:pPr marL="0" indent="0">
              <a:buNone/>
            </a:pPr>
            <a:endParaRPr lang="en-US" sz="3500" dirty="0"/>
          </a:p>
          <a:p>
            <a:pPr marL="0" indent="0">
              <a:buNone/>
            </a:pPr>
            <a:endParaRPr lang="en-US" sz="3500" dirty="0"/>
          </a:p>
          <a:p>
            <a:pPr marL="0" indent="0">
              <a:buNone/>
            </a:pPr>
            <a:r>
              <a:rPr lang="en-US" sz="3500" dirty="0"/>
              <a:t>int result = sum(…);</a:t>
            </a:r>
          </a:p>
          <a:p>
            <a:pPr marL="0" indent="0">
              <a:buNone/>
            </a:pPr>
            <a:endParaRPr lang="en-US" sz="200" dirty="0"/>
          </a:p>
        </p:txBody>
      </p:sp>
    </p:spTree>
    <p:extLst>
      <p:ext uri="{BB962C8B-B14F-4D97-AF65-F5344CB8AC3E}">
        <p14:creationId xmlns:p14="http://schemas.microsoft.com/office/powerpoint/2010/main" val="1493440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239E6-266F-FAB6-80D9-10A8309EE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FD5B1-5EBF-D15E-B0F7-22FD81BD8BFB}"/>
              </a:ext>
            </a:extLst>
          </p:cNvPr>
          <p:cNvSpPr>
            <a:spLocks noGrp="1"/>
          </p:cNvSpPr>
          <p:nvPr>
            <p:ph type="title"/>
          </p:nvPr>
        </p:nvSpPr>
        <p:spPr/>
        <p:txBody>
          <a:bodyPr/>
          <a:lstStyle/>
          <a:p>
            <a:pPr algn="ctr"/>
            <a:r>
              <a:rPr lang="en-US" dirty="0"/>
              <a:t>Fork-join</a:t>
            </a:r>
          </a:p>
        </p:txBody>
      </p:sp>
      <p:sp>
        <p:nvSpPr>
          <p:cNvPr id="4" name="Content Placeholder 3">
            <a:extLst>
              <a:ext uri="{FF2B5EF4-FFF2-40B4-BE49-F238E27FC236}">
                <a16:creationId xmlns:a16="http://schemas.microsoft.com/office/drawing/2014/main" id="{DF60C5F3-4141-ED04-BA82-2199DB9CD199}"/>
              </a:ext>
            </a:extLst>
          </p:cNvPr>
          <p:cNvSpPr>
            <a:spLocks noGrp="1"/>
          </p:cNvSpPr>
          <p:nvPr>
            <p:ph sz="half" idx="1"/>
          </p:nvPr>
        </p:nvSpPr>
        <p:spPr>
          <a:xfrm>
            <a:off x="838200" y="1558585"/>
            <a:ext cx="5181600" cy="4934290"/>
          </a:xfrm>
        </p:spPr>
        <p:txBody>
          <a:bodyPr>
            <a:normAutofit fontScale="62500" lnSpcReduction="20000"/>
          </a:bodyPr>
          <a:lstStyle/>
          <a:p>
            <a:pPr marL="0" indent="0">
              <a:buNone/>
            </a:pPr>
            <a:endParaRPr lang="en-US" sz="3500" dirty="0"/>
          </a:p>
          <a:p>
            <a:pPr marL="0" indent="0">
              <a:buNone/>
            </a:pPr>
            <a:endParaRPr lang="en-US" sz="3500" dirty="0"/>
          </a:p>
          <a:p>
            <a:pPr marL="0" indent="0">
              <a:buNone/>
            </a:pPr>
            <a:r>
              <a:rPr lang="en-US" sz="3500" dirty="0"/>
              <a:t>int sum(int[] array, int low, int hi) {</a:t>
            </a:r>
          </a:p>
          <a:p>
            <a:pPr marL="0" indent="0">
              <a:buNone/>
            </a:pPr>
            <a:r>
              <a:rPr lang="en-US" sz="3500" dirty="0"/>
              <a:t>   if(hi==low+1)</a:t>
            </a:r>
          </a:p>
          <a:p>
            <a:pPr marL="0" indent="0">
              <a:buNone/>
            </a:pPr>
            <a:r>
              <a:rPr lang="en-US" sz="3500" dirty="0"/>
              <a:t>      return array[low];</a:t>
            </a:r>
          </a:p>
          <a:p>
            <a:pPr marL="0" indent="0">
              <a:buNone/>
            </a:pPr>
            <a:r>
              <a:rPr lang="en-US" sz="3500" dirty="0"/>
              <a:t>   int left = </a:t>
            </a:r>
            <a:r>
              <a:rPr lang="en-US" sz="3500" u="sng" dirty="0">
                <a:solidFill>
                  <a:schemeClr val="accent1">
                    <a:lumMod val="60000"/>
                    <a:lumOff val="40000"/>
                  </a:schemeClr>
                </a:solidFill>
              </a:rPr>
              <a:t>fork</a:t>
            </a:r>
            <a:r>
              <a:rPr lang="en-US" sz="3500" dirty="0"/>
              <a:t> sum(array, low, (</a:t>
            </a:r>
            <a:r>
              <a:rPr lang="en-US" sz="3500" dirty="0" err="1"/>
              <a:t>hi+low</a:t>
            </a:r>
            <a:r>
              <a:rPr lang="en-US" sz="3500" dirty="0"/>
              <a:t>)/2);</a:t>
            </a:r>
          </a:p>
          <a:p>
            <a:pPr marL="0" indent="0">
              <a:buNone/>
            </a:pPr>
            <a:r>
              <a:rPr lang="en-US" sz="3500" dirty="0"/>
              <a:t>   int right = sum(array, (</a:t>
            </a:r>
            <a:r>
              <a:rPr lang="en-US" sz="3500" dirty="0" err="1"/>
              <a:t>hi+low</a:t>
            </a:r>
            <a:r>
              <a:rPr lang="en-US" sz="3500" dirty="0"/>
              <a:t>)/2, hi);</a:t>
            </a:r>
          </a:p>
          <a:p>
            <a:pPr marL="0" indent="0">
              <a:buNone/>
            </a:pPr>
            <a:r>
              <a:rPr lang="en-US" sz="3500" dirty="0"/>
              <a:t>   </a:t>
            </a:r>
            <a:r>
              <a:rPr lang="en-US" sz="3500" u="sng" dirty="0">
                <a:solidFill>
                  <a:schemeClr val="accent1">
                    <a:lumMod val="60000"/>
                    <a:lumOff val="40000"/>
                  </a:schemeClr>
                </a:solidFill>
              </a:rPr>
              <a:t>join</a:t>
            </a:r>
            <a:r>
              <a:rPr lang="en-US" sz="3500" dirty="0"/>
              <a:t>;</a:t>
            </a:r>
          </a:p>
          <a:p>
            <a:pPr marL="0" indent="0">
              <a:buNone/>
            </a:pPr>
            <a:r>
              <a:rPr lang="en-US" sz="3500" dirty="0"/>
              <a:t>   return left + right;</a:t>
            </a:r>
          </a:p>
          <a:p>
            <a:pPr marL="0" indent="0">
              <a:buNone/>
            </a:pPr>
            <a:r>
              <a:rPr lang="en-US" sz="3500" dirty="0"/>
              <a:t>}</a:t>
            </a:r>
          </a:p>
          <a:p>
            <a:pPr marL="0" indent="0">
              <a:buNone/>
            </a:pPr>
            <a:endParaRPr lang="en-US" sz="3500" dirty="0"/>
          </a:p>
          <a:p>
            <a:pPr marL="0" indent="0">
              <a:buNone/>
            </a:pPr>
            <a:endParaRPr lang="en-US" sz="3500" dirty="0"/>
          </a:p>
          <a:p>
            <a:pPr marL="0" indent="0">
              <a:buNone/>
            </a:pPr>
            <a:r>
              <a:rPr lang="en-US" sz="3500" dirty="0"/>
              <a:t>int result = sum(…);</a:t>
            </a:r>
          </a:p>
          <a:p>
            <a:pPr marL="0" indent="0">
              <a:buNone/>
            </a:pPr>
            <a:endParaRPr lang="en-US" sz="200" dirty="0"/>
          </a:p>
        </p:txBody>
      </p:sp>
      <p:sp>
        <p:nvSpPr>
          <p:cNvPr id="5" name="Content Placeholder 4">
            <a:extLst>
              <a:ext uri="{FF2B5EF4-FFF2-40B4-BE49-F238E27FC236}">
                <a16:creationId xmlns:a16="http://schemas.microsoft.com/office/drawing/2014/main" id="{66085E26-4F91-111E-58D0-0780F61D7750}"/>
              </a:ext>
            </a:extLst>
          </p:cNvPr>
          <p:cNvSpPr>
            <a:spLocks noGrp="1"/>
          </p:cNvSpPr>
          <p:nvPr>
            <p:ph sz="half" idx="2"/>
          </p:nvPr>
        </p:nvSpPr>
        <p:spPr>
          <a:xfrm>
            <a:off x="6172199" y="1558585"/>
            <a:ext cx="5584371" cy="4934290"/>
          </a:xfrm>
        </p:spPr>
        <p:txBody>
          <a:bodyPr>
            <a:normAutofit fontScale="62500" lnSpcReduction="20000"/>
          </a:bodyPr>
          <a:lstStyle/>
          <a:p>
            <a:pPr marL="0" indent="0">
              <a:buNone/>
            </a:pPr>
            <a:r>
              <a:rPr lang="en-US" sz="3200" dirty="0"/>
              <a:t>class Sum extends </a:t>
            </a:r>
            <a:r>
              <a:rPr lang="en-US" sz="3200" dirty="0" err="1"/>
              <a:t>RecursiveTask</a:t>
            </a:r>
            <a:r>
              <a:rPr lang="en-US" sz="3200" dirty="0"/>
              <a:t>&lt;Integer&gt; {</a:t>
            </a:r>
          </a:p>
          <a:p>
            <a:pPr marL="0" indent="0">
              <a:buNone/>
            </a:pPr>
            <a:r>
              <a:rPr lang="en-US" sz="3200" dirty="0"/>
              <a:t>     //attributes and constructor</a:t>
            </a:r>
          </a:p>
          <a:p>
            <a:pPr marL="0" indent="0">
              <a:buNone/>
            </a:pPr>
            <a:endParaRPr lang="en-US" sz="3200" dirty="0"/>
          </a:p>
          <a:p>
            <a:pPr marL="0" indent="0">
              <a:buNone/>
            </a:pPr>
            <a:r>
              <a:rPr lang="en-US" sz="3200" dirty="0"/>
              <a:t>     protected Integer compute(){</a:t>
            </a:r>
          </a:p>
          <a:p>
            <a:pPr marL="0" indent="0">
              <a:buNone/>
            </a:pPr>
            <a:r>
              <a:rPr lang="en-US" sz="3200" dirty="0"/>
              <a:t>          if(hi – low &lt; THRESHOLD) …</a:t>
            </a:r>
          </a:p>
          <a:p>
            <a:pPr marL="0" indent="0">
              <a:buNone/>
            </a:pPr>
            <a:r>
              <a:rPr lang="en-US" sz="3200" dirty="0"/>
              <a:t>          Sum left = new Sum(array, low, (</a:t>
            </a:r>
            <a:r>
              <a:rPr lang="en-US" sz="3200" dirty="0" err="1"/>
              <a:t>hi+low</a:t>
            </a:r>
            <a:r>
              <a:rPr lang="en-US" sz="3200" dirty="0"/>
              <a:t>)/2);</a:t>
            </a:r>
          </a:p>
          <a:p>
            <a:pPr marL="0" indent="0">
              <a:buNone/>
            </a:pPr>
            <a:r>
              <a:rPr lang="en-US" sz="3200" dirty="0"/>
              <a:t>          Sum right = new Sum(array, (</a:t>
            </a:r>
            <a:r>
              <a:rPr lang="en-US" sz="3200" dirty="0" err="1"/>
              <a:t>hi+low</a:t>
            </a:r>
            <a:r>
              <a:rPr lang="en-US" sz="3200" dirty="0"/>
              <a:t>)/2, hi);</a:t>
            </a:r>
          </a:p>
          <a:p>
            <a:pPr marL="0" indent="0">
              <a:buNone/>
            </a:pPr>
            <a:r>
              <a:rPr lang="en-US" sz="3200" dirty="0"/>
              <a:t>          </a:t>
            </a:r>
            <a:r>
              <a:rPr lang="en-US" sz="3200" dirty="0" err="1"/>
              <a:t>left.fork</a:t>
            </a:r>
            <a:r>
              <a:rPr lang="en-US" sz="3200" dirty="0"/>
              <a:t>();</a:t>
            </a:r>
          </a:p>
          <a:p>
            <a:pPr marL="0" indent="0">
              <a:buNone/>
            </a:pPr>
            <a:r>
              <a:rPr lang="en-US" sz="3200" dirty="0"/>
              <a:t>          return </a:t>
            </a:r>
            <a:r>
              <a:rPr lang="en-US" sz="3200" dirty="0" err="1"/>
              <a:t>right.compute</a:t>
            </a:r>
            <a:r>
              <a:rPr lang="en-US" sz="3200" dirty="0"/>
              <a:t>() + </a:t>
            </a:r>
            <a:r>
              <a:rPr lang="en-US" sz="3200" dirty="0" err="1"/>
              <a:t>left.join</a:t>
            </a:r>
            <a:r>
              <a:rPr lang="en-US" sz="3200" dirty="0"/>
              <a:t>();</a:t>
            </a:r>
          </a:p>
          <a:p>
            <a:pPr marL="0" indent="0">
              <a:buNone/>
            </a:pPr>
            <a:r>
              <a:rPr lang="en-US" sz="3200" dirty="0"/>
              <a:t>     }</a:t>
            </a:r>
          </a:p>
          <a:p>
            <a:pPr marL="0" indent="0">
              <a:buNone/>
            </a:pPr>
            <a:r>
              <a:rPr lang="en-US" sz="3200" dirty="0"/>
              <a:t>}</a:t>
            </a:r>
          </a:p>
          <a:p>
            <a:pPr marL="0" indent="0">
              <a:lnSpc>
                <a:spcPct val="100000"/>
              </a:lnSpc>
              <a:buNone/>
            </a:pPr>
            <a:endParaRPr lang="en-US" sz="3200" dirty="0"/>
          </a:p>
          <a:p>
            <a:pPr marL="0" indent="0">
              <a:lnSpc>
                <a:spcPct val="100000"/>
              </a:lnSpc>
              <a:buNone/>
            </a:pPr>
            <a:r>
              <a:rPr lang="en-US" sz="3200" dirty="0"/>
              <a:t>sum = </a:t>
            </a:r>
            <a:r>
              <a:rPr lang="en-US" sz="3200" dirty="0" err="1"/>
              <a:t>ForkJoinPool.commonPool</a:t>
            </a:r>
            <a:r>
              <a:rPr lang="en-US" sz="3200" dirty="0"/>
              <a:t>().invoke(</a:t>
            </a:r>
          </a:p>
          <a:p>
            <a:pPr marL="0" indent="0">
              <a:lnSpc>
                <a:spcPct val="100000"/>
              </a:lnSpc>
              <a:buNone/>
            </a:pPr>
            <a:r>
              <a:rPr lang="en-US" sz="3200" dirty="0"/>
              <a:t>                          new Sum(array, 0, </a:t>
            </a:r>
            <a:r>
              <a:rPr lang="en-US" sz="3200" dirty="0" err="1"/>
              <a:t>array.length</a:t>
            </a:r>
            <a:r>
              <a:rPr lang="en-US" sz="3200" dirty="0"/>
              <a:t>));</a:t>
            </a:r>
          </a:p>
        </p:txBody>
      </p:sp>
    </p:spTree>
    <p:extLst>
      <p:ext uri="{BB962C8B-B14F-4D97-AF65-F5344CB8AC3E}">
        <p14:creationId xmlns:p14="http://schemas.microsoft.com/office/powerpoint/2010/main" val="3702534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FAD53C-767D-B53B-14D7-2D5F0C60A544}"/>
              </a:ext>
            </a:extLst>
          </p:cNvPr>
          <p:cNvSpPr>
            <a:spLocks noGrp="1"/>
          </p:cNvSpPr>
          <p:nvPr>
            <p:ph type="title"/>
          </p:nvPr>
        </p:nvSpPr>
        <p:spPr/>
        <p:txBody>
          <a:bodyPr/>
          <a:lstStyle/>
          <a:p>
            <a:pPr algn="ctr"/>
            <a:r>
              <a:rPr lang="en-US" dirty="0"/>
              <a:t>Beyond the code</a:t>
            </a:r>
          </a:p>
        </p:txBody>
      </p:sp>
      <p:sp>
        <p:nvSpPr>
          <p:cNvPr id="6" name="Content Placeholder 5">
            <a:extLst>
              <a:ext uri="{FF2B5EF4-FFF2-40B4-BE49-F238E27FC236}">
                <a16:creationId xmlns:a16="http://schemas.microsoft.com/office/drawing/2014/main" id="{5F1A1A32-D09E-9D6C-763D-97BA6248B3E1}"/>
              </a:ext>
            </a:extLst>
          </p:cNvPr>
          <p:cNvSpPr>
            <a:spLocks noGrp="1"/>
          </p:cNvSpPr>
          <p:nvPr>
            <p:ph idx="1"/>
          </p:nvPr>
        </p:nvSpPr>
        <p:spPr/>
        <p:txBody>
          <a:bodyPr/>
          <a:lstStyle/>
          <a:p>
            <a:r>
              <a:rPr lang="en-US" dirty="0"/>
              <a:t>Precedence diagrams</a:t>
            </a:r>
          </a:p>
          <a:p>
            <a:pPr lvl="1"/>
            <a:r>
              <a:rPr lang="en-US" dirty="0"/>
              <a:t>Drawing based on code, running them</a:t>
            </a:r>
          </a:p>
          <a:p>
            <a:endParaRPr lang="en-US" dirty="0"/>
          </a:p>
          <a:p>
            <a:endParaRPr lang="en-US" dirty="0"/>
          </a:p>
          <a:p>
            <a:r>
              <a:rPr lang="en-US" dirty="0"/>
              <a:t>Work and span metrics</a:t>
            </a:r>
          </a:p>
          <a:p>
            <a:endParaRPr lang="en-US" dirty="0"/>
          </a:p>
          <a:p>
            <a:pPr marL="0" indent="0">
              <a:buNone/>
            </a:pPr>
            <a:endParaRPr lang="en-US" dirty="0"/>
          </a:p>
          <a:p>
            <a:r>
              <a:rPr lang="en-US" dirty="0"/>
              <a:t>Without terminology: non-determinism, load balance, speedup</a:t>
            </a:r>
          </a:p>
        </p:txBody>
      </p:sp>
      <p:grpSp>
        <p:nvGrpSpPr>
          <p:cNvPr id="7" name="Group 6">
            <a:extLst>
              <a:ext uri="{FF2B5EF4-FFF2-40B4-BE49-F238E27FC236}">
                <a16:creationId xmlns:a16="http://schemas.microsoft.com/office/drawing/2014/main" id="{37E63346-5F9B-B293-7885-C42AEECEA0A2}"/>
              </a:ext>
            </a:extLst>
          </p:cNvPr>
          <p:cNvGrpSpPr/>
          <p:nvPr/>
        </p:nvGrpSpPr>
        <p:grpSpPr>
          <a:xfrm>
            <a:off x="8422921" y="1825625"/>
            <a:ext cx="2620636" cy="2688430"/>
            <a:chOff x="1672085" y="1972471"/>
            <a:chExt cx="2620636" cy="2688430"/>
          </a:xfrm>
        </p:grpSpPr>
        <p:sp>
          <p:nvSpPr>
            <p:cNvPr id="8" name="Rectangle 7">
              <a:extLst>
                <a:ext uri="{FF2B5EF4-FFF2-40B4-BE49-F238E27FC236}">
                  <a16:creationId xmlns:a16="http://schemas.microsoft.com/office/drawing/2014/main" id="{1DBE2134-E6FD-D91C-5034-7A8E26B41061}"/>
                </a:ext>
              </a:extLst>
            </p:cNvPr>
            <p:cNvSpPr/>
            <p:nvPr/>
          </p:nvSpPr>
          <p:spPr>
            <a:xfrm>
              <a:off x="2643634" y="1972471"/>
              <a:ext cx="652015" cy="441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9" name="Rectangle 8">
              <a:extLst>
                <a:ext uri="{FF2B5EF4-FFF2-40B4-BE49-F238E27FC236}">
                  <a16:creationId xmlns:a16="http://schemas.microsoft.com/office/drawing/2014/main" id="{9B65D126-AF4F-99DE-D664-FB278112614B}"/>
                </a:ext>
              </a:extLst>
            </p:cNvPr>
            <p:cNvSpPr/>
            <p:nvPr/>
          </p:nvSpPr>
          <p:spPr>
            <a:xfrm>
              <a:off x="2669156" y="2720183"/>
              <a:ext cx="652015" cy="441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10" name="Rectangle 9">
              <a:extLst>
                <a:ext uri="{FF2B5EF4-FFF2-40B4-BE49-F238E27FC236}">
                  <a16:creationId xmlns:a16="http://schemas.microsoft.com/office/drawing/2014/main" id="{3A4F617F-3793-1B41-A647-5441B8209C40}"/>
                </a:ext>
              </a:extLst>
            </p:cNvPr>
            <p:cNvSpPr/>
            <p:nvPr/>
          </p:nvSpPr>
          <p:spPr>
            <a:xfrm>
              <a:off x="1672085" y="4219576"/>
              <a:ext cx="652015" cy="441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1" name="Rectangle 10">
              <a:extLst>
                <a:ext uri="{FF2B5EF4-FFF2-40B4-BE49-F238E27FC236}">
                  <a16:creationId xmlns:a16="http://schemas.microsoft.com/office/drawing/2014/main" id="{2A80843E-3A2A-BA48-34CC-15FDA18A8D64}"/>
                </a:ext>
              </a:extLst>
            </p:cNvPr>
            <p:cNvSpPr/>
            <p:nvPr/>
          </p:nvSpPr>
          <p:spPr>
            <a:xfrm>
              <a:off x="1672085" y="3471863"/>
              <a:ext cx="652015" cy="441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2" name="Rectangle 11">
              <a:extLst>
                <a:ext uri="{FF2B5EF4-FFF2-40B4-BE49-F238E27FC236}">
                  <a16:creationId xmlns:a16="http://schemas.microsoft.com/office/drawing/2014/main" id="{5C1E0F84-200E-A4F5-CC5C-ECD070A0B3AD}"/>
                </a:ext>
              </a:extLst>
            </p:cNvPr>
            <p:cNvSpPr/>
            <p:nvPr/>
          </p:nvSpPr>
          <p:spPr>
            <a:xfrm>
              <a:off x="1672085" y="2724150"/>
              <a:ext cx="652015" cy="441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13" name="Rectangle 12">
              <a:extLst>
                <a:ext uri="{FF2B5EF4-FFF2-40B4-BE49-F238E27FC236}">
                  <a16:creationId xmlns:a16="http://schemas.microsoft.com/office/drawing/2014/main" id="{A86065C3-100A-EA1C-28F4-A88590337709}"/>
                </a:ext>
              </a:extLst>
            </p:cNvPr>
            <p:cNvSpPr/>
            <p:nvPr/>
          </p:nvSpPr>
          <p:spPr>
            <a:xfrm>
              <a:off x="3640706" y="2724149"/>
              <a:ext cx="652015" cy="441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cxnSp>
          <p:nvCxnSpPr>
            <p:cNvPr id="14" name="Straight Arrow Connector 13">
              <a:extLst>
                <a:ext uri="{FF2B5EF4-FFF2-40B4-BE49-F238E27FC236}">
                  <a16:creationId xmlns:a16="http://schemas.microsoft.com/office/drawing/2014/main" id="{A45BA2FB-D07B-6A9F-8828-6B56915F6F71}"/>
                </a:ext>
              </a:extLst>
            </p:cNvPr>
            <p:cNvCxnSpPr>
              <a:cxnSpLocks/>
              <a:stCxn id="8" idx="2"/>
              <a:endCxn id="9" idx="0"/>
            </p:cNvCxnSpPr>
            <p:nvPr/>
          </p:nvCxnSpPr>
          <p:spPr>
            <a:xfrm>
              <a:off x="2969642" y="2413796"/>
              <a:ext cx="25522" cy="30638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CAA1CC8-494E-D53B-5A4B-E9F31AB4BEF5}"/>
                </a:ext>
              </a:extLst>
            </p:cNvPr>
            <p:cNvCxnSpPr>
              <a:cxnSpLocks/>
              <a:stCxn id="8" idx="2"/>
              <a:endCxn id="13" idx="0"/>
            </p:cNvCxnSpPr>
            <p:nvPr/>
          </p:nvCxnSpPr>
          <p:spPr>
            <a:xfrm>
              <a:off x="2969642" y="2413796"/>
              <a:ext cx="997072" cy="31035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21BA14E-8DED-D722-F6BA-C1060A063CAE}"/>
                </a:ext>
              </a:extLst>
            </p:cNvPr>
            <p:cNvCxnSpPr>
              <a:cxnSpLocks/>
              <a:stCxn id="8" idx="2"/>
              <a:endCxn id="12" idx="0"/>
            </p:cNvCxnSpPr>
            <p:nvPr/>
          </p:nvCxnSpPr>
          <p:spPr>
            <a:xfrm flipH="1">
              <a:off x="1998093" y="2413796"/>
              <a:ext cx="971549" cy="31035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2B8771E-17AF-9F34-495A-BDA64884A824}"/>
                </a:ext>
              </a:extLst>
            </p:cNvPr>
            <p:cNvCxnSpPr>
              <a:cxnSpLocks/>
            </p:cNvCxnSpPr>
            <p:nvPr/>
          </p:nvCxnSpPr>
          <p:spPr>
            <a:xfrm>
              <a:off x="2002405" y="3161508"/>
              <a:ext cx="0" cy="31035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EC2D67B-C0FB-85C8-4C42-45CF6ADBF07D}"/>
                </a:ext>
              </a:extLst>
            </p:cNvPr>
            <p:cNvCxnSpPr>
              <a:cxnSpLocks/>
            </p:cNvCxnSpPr>
            <p:nvPr/>
          </p:nvCxnSpPr>
          <p:spPr>
            <a:xfrm>
              <a:off x="2021455" y="3919142"/>
              <a:ext cx="0" cy="31035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2330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77EE6-8EAF-6D7D-6DEF-745820484A98}"/>
              </a:ext>
            </a:extLst>
          </p:cNvPr>
          <p:cNvSpPr>
            <a:spLocks noGrp="1"/>
          </p:cNvSpPr>
          <p:nvPr>
            <p:ph type="title"/>
          </p:nvPr>
        </p:nvSpPr>
        <p:spPr>
          <a:xfrm>
            <a:off x="270294" y="365125"/>
            <a:ext cx="11651412" cy="1325563"/>
          </a:xfrm>
        </p:spPr>
        <p:txBody>
          <a:bodyPr>
            <a:normAutofit/>
          </a:bodyPr>
          <a:lstStyle/>
          <a:p>
            <a:r>
              <a:rPr lang="en-US" sz="3600" dirty="0"/>
              <a:t>CDER (Curriculum Development and Educational Resources)  </a:t>
            </a:r>
          </a:p>
        </p:txBody>
      </p:sp>
      <p:sp>
        <p:nvSpPr>
          <p:cNvPr id="3" name="Content Placeholder 2">
            <a:extLst>
              <a:ext uri="{FF2B5EF4-FFF2-40B4-BE49-F238E27FC236}">
                <a16:creationId xmlns:a16="http://schemas.microsoft.com/office/drawing/2014/main" id="{E0FBE16B-695D-40E0-094A-A1A499E0AD59}"/>
              </a:ext>
            </a:extLst>
          </p:cNvPr>
          <p:cNvSpPr>
            <a:spLocks noGrp="1"/>
          </p:cNvSpPr>
          <p:nvPr>
            <p:ph idx="1"/>
          </p:nvPr>
        </p:nvSpPr>
        <p:spPr>
          <a:xfrm>
            <a:off x="838200" y="1825625"/>
            <a:ext cx="11083506" cy="4351338"/>
          </a:xfrm>
        </p:spPr>
        <p:txBody>
          <a:bodyPr/>
          <a:lstStyle/>
          <a:p>
            <a:r>
              <a:rPr lang="en-US" dirty="0"/>
              <a:t>Created new versions of the first two courses:</a:t>
            </a:r>
          </a:p>
          <a:p>
            <a:pPr lvl="1"/>
            <a:r>
              <a:rPr lang="en-US" dirty="0"/>
              <a:t>In Java (at Knox College): </a:t>
            </a:r>
            <a:r>
              <a:rPr lang="en-US" sz="1800" dirty="0">
                <a:hlinkClick r:id="rId2"/>
              </a:rPr>
              <a:t>https://drive.google.com/drive/folders/1cMzjVculBfxHtpkEJ88GBusfMWfNbBCW?usp=sharing</a:t>
            </a:r>
            <a:endParaRPr lang="en-US" sz="1800" dirty="0"/>
          </a:p>
          <a:p>
            <a:pPr lvl="1"/>
            <a:r>
              <a:rPr lang="en-US" dirty="0"/>
              <a:t>In C++ (at Tennessee Tech): </a:t>
            </a:r>
          </a:p>
          <a:p>
            <a:pPr marL="457200" lvl="1" indent="0">
              <a:buNone/>
            </a:pPr>
            <a:r>
              <a:rPr lang="en-US" dirty="0"/>
              <a:t>    </a:t>
            </a:r>
            <a:r>
              <a:rPr lang="en-US" sz="1800" dirty="0">
                <a:hlinkClick r:id="rId3"/>
              </a:rPr>
              <a:t>https://drive.google.com/drive/folders/1zddkyEZt73EB0_StKk1sT2USAzqVHkdu?usp=sharing</a:t>
            </a:r>
            <a:endParaRPr lang="en-US" sz="1800" dirty="0"/>
          </a:p>
          <a:p>
            <a:endParaRPr lang="en-US" sz="2200" dirty="0"/>
          </a:p>
          <a:p>
            <a:r>
              <a:rPr lang="en-US" dirty="0"/>
              <a:t>Concepts to bring in:</a:t>
            </a:r>
          </a:p>
          <a:p>
            <a:pPr lvl="1"/>
            <a:r>
              <a:rPr lang="en-US" dirty="0"/>
              <a:t>Data parallelism</a:t>
            </a:r>
          </a:p>
          <a:p>
            <a:pPr lvl="1"/>
            <a:r>
              <a:rPr lang="en-US" dirty="0"/>
              <a:t>Interaction with server (distributed computing)</a:t>
            </a:r>
          </a:p>
          <a:p>
            <a:pPr lvl="1"/>
            <a:r>
              <a:rPr lang="en-US" dirty="0"/>
              <a:t>Event handling</a:t>
            </a:r>
          </a:p>
          <a:p>
            <a:pPr lvl="1"/>
            <a:endParaRPr lang="en-US" dirty="0"/>
          </a:p>
          <a:p>
            <a:pPr lvl="1"/>
            <a:endParaRPr lang="en-US" dirty="0"/>
          </a:p>
        </p:txBody>
      </p:sp>
    </p:spTree>
    <p:extLst>
      <p:ext uri="{BB962C8B-B14F-4D97-AF65-F5344CB8AC3E}">
        <p14:creationId xmlns:p14="http://schemas.microsoft.com/office/powerpoint/2010/main" val="309047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r>
              <a:rPr lang="en" dirty="0"/>
              <a:t>10 week courses, but last week is mostly finals</a:t>
            </a:r>
          </a:p>
          <a:p>
            <a:endParaRPr dirty="0"/>
          </a:p>
          <a:p>
            <a:r>
              <a:rPr lang="en" dirty="0"/>
              <a:t>Three 70-minute class periods, plus one 70 min lab period</a:t>
            </a:r>
            <a:endParaRPr dirty="0"/>
          </a:p>
          <a:p>
            <a:endParaRPr lang="en" dirty="0"/>
          </a:p>
          <a:p>
            <a:r>
              <a:rPr lang="en" dirty="0"/>
              <a:t>CS-1 “lab” is first hour of large weekly coding assignment</a:t>
            </a:r>
            <a:endParaRPr dirty="0"/>
          </a:p>
          <a:p>
            <a:pPr lvl="1"/>
            <a:r>
              <a:rPr lang="en" dirty="0"/>
              <a:t>Ensure everyone can install and run assignment</a:t>
            </a:r>
            <a:endParaRPr dirty="0"/>
          </a:p>
          <a:p>
            <a:pPr lvl="1"/>
            <a:r>
              <a:rPr lang="en" dirty="0"/>
              <a:t>Identify and fix problems</a:t>
            </a:r>
            <a:endParaRPr dirty="0"/>
          </a:p>
          <a:p>
            <a:pPr lvl="1"/>
            <a:r>
              <a:rPr lang="en" dirty="0"/>
              <a:t>Help students get started, build momentum</a:t>
            </a:r>
            <a:endParaRPr dirty="0"/>
          </a:p>
          <a:p>
            <a:pPr lvl="1"/>
            <a:r>
              <a:rPr lang="en" dirty="0"/>
              <a:t>Assignment due to LMS before next lab period</a:t>
            </a:r>
            <a:endParaRPr dirty="0"/>
          </a:p>
          <a:p>
            <a:endParaRPr lang="en" dirty="0"/>
          </a:p>
          <a:p>
            <a:r>
              <a:rPr lang="en" dirty="0"/>
              <a:t>Two in-class written midterms, plus written final</a:t>
            </a:r>
            <a:endParaRPr dirty="0"/>
          </a:p>
          <a:p>
            <a:pPr lvl="1"/>
            <a:r>
              <a:rPr lang="en" dirty="0"/>
              <a:t>Always give students exam from last term as “practice exam”</a:t>
            </a:r>
            <a:endParaRPr dirty="0"/>
          </a:p>
        </p:txBody>
      </p:sp>
      <p:sp>
        <p:nvSpPr>
          <p:cNvPr id="166" name="Google Shape;166;p3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Knox College CS-1 course structure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p:nvPr/>
        </p:nvSpPr>
        <p:spPr>
          <a:xfrm>
            <a:off x="467455" y="2615501"/>
            <a:ext cx="10790000" cy="3352800"/>
          </a:xfrm>
          <a:prstGeom prst="rect">
            <a:avLst/>
          </a:prstGeom>
          <a:noFill/>
          <a:ln w="25400" cap="flat" cmpd="sng">
            <a:solidFill>
              <a:srgbClr val="FF0000"/>
            </a:solidFill>
            <a:prstDash val="solid"/>
            <a:miter lim="8000"/>
            <a:headEnd type="none" w="sm" len="sm"/>
            <a:tailEnd type="none" w="sm" len="sm"/>
          </a:ln>
        </p:spPr>
        <p:txBody>
          <a:bodyPr spcFirstLastPara="1" wrap="square" lIns="121900" tIns="60933" rIns="121900" bIns="60933" anchor="ctr" anchorCtr="0">
            <a:noAutofit/>
          </a:bodyPr>
          <a:lstStyle/>
          <a:p>
            <a:pPr algn="ctr"/>
            <a:endParaRPr sz="2667">
              <a:solidFill>
                <a:srgbClr val="FF0000"/>
              </a:solidFill>
              <a:latin typeface="Calibri"/>
              <a:ea typeface="Calibri"/>
              <a:cs typeface="Calibri"/>
              <a:sym typeface="Calibri"/>
            </a:endParaRPr>
          </a:p>
        </p:txBody>
      </p:sp>
      <p:grpSp>
        <p:nvGrpSpPr>
          <p:cNvPr id="178" name="Google Shape;178;p35"/>
          <p:cNvGrpSpPr/>
          <p:nvPr/>
        </p:nvGrpSpPr>
        <p:grpSpPr>
          <a:xfrm>
            <a:off x="345334" y="2615501"/>
            <a:ext cx="11063897" cy="3378391"/>
            <a:chOff x="100671" y="2294995"/>
            <a:chExt cx="8297923" cy="2533793"/>
          </a:xfrm>
        </p:grpSpPr>
        <p:sp>
          <p:nvSpPr>
            <p:cNvPr id="179" name="Google Shape;179;p35"/>
            <p:cNvSpPr txBox="1"/>
            <p:nvPr/>
          </p:nvSpPr>
          <p:spPr>
            <a:xfrm>
              <a:off x="100671" y="2406642"/>
              <a:ext cx="2286000" cy="646200"/>
            </a:xfrm>
            <a:prstGeom prst="rect">
              <a:avLst/>
            </a:prstGeom>
            <a:noFill/>
            <a:ln>
              <a:noFill/>
            </a:ln>
          </p:spPr>
          <p:txBody>
            <a:bodyPr spcFirstLastPara="1" wrap="square" lIns="121900" tIns="60933" rIns="121900" bIns="60933" anchor="t" anchorCtr="0">
              <a:noAutofit/>
            </a:bodyPr>
            <a:lstStyle/>
            <a:p>
              <a:pPr algn="ctr"/>
              <a:r>
                <a:rPr lang="en" sz="2400">
                  <a:solidFill>
                    <a:srgbClr val="000000"/>
                  </a:solidFill>
                  <a:latin typeface="Calibri"/>
                  <a:ea typeface="Calibri"/>
                  <a:cs typeface="Calibri"/>
                  <a:sym typeface="Calibri"/>
                </a:rPr>
                <a:t>Textbook/</a:t>
              </a:r>
              <a:br>
                <a:rPr lang="en" sz="2400">
                  <a:solidFill>
                    <a:srgbClr val="000000"/>
                  </a:solidFill>
                  <a:latin typeface="Calibri"/>
                  <a:ea typeface="Calibri"/>
                  <a:cs typeface="Calibri"/>
                  <a:sym typeface="Calibri"/>
                </a:rPr>
              </a:br>
              <a:r>
                <a:rPr lang="en" sz="2400">
                  <a:solidFill>
                    <a:srgbClr val="000000"/>
                  </a:solidFill>
                  <a:latin typeface="Calibri"/>
                  <a:ea typeface="Calibri"/>
                  <a:cs typeface="Calibri"/>
                  <a:sym typeface="Calibri"/>
                </a:rPr>
                <a:t>Online  mini-lecture</a:t>
              </a:r>
              <a:endParaRPr sz="1600">
                <a:solidFill>
                  <a:srgbClr val="000000"/>
                </a:solidFill>
                <a:latin typeface="Times New Roman"/>
                <a:ea typeface="Times New Roman"/>
                <a:cs typeface="Times New Roman"/>
                <a:sym typeface="Times New Roman"/>
              </a:endParaRPr>
            </a:p>
          </p:txBody>
        </p:sp>
        <p:grpSp>
          <p:nvGrpSpPr>
            <p:cNvPr id="180" name="Google Shape;180;p35"/>
            <p:cNvGrpSpPr/>
            <p:nvPr/>
          </p:nvGrpSpPr>
          <p:grpSpPr>
            <a:xfrm>
              <a:off x="192262" y="2294995"/>
              <a:ext cx="8206332" cy="2533793"/>
              <a:chOff x="192262" y="2294995"/>
              <a:chExt cx="8206332" cy="2533793"/>
            </a:xfrm>
          </p:grpSpPr>
          <p:pic>
            <p:nvPicPr>
              <p:cNvPr id="181" name="Google Shape;181;p35" descr="C:\Users\Ubiquitous Presenter\AppData\Local\Microsoft\Windows\Temporary Internet Files\Content.IE5\A252VB5T\MC900340800[1].wmf"/>
              <p:cNvPicPr preferRelativeResize="0"/>
              <p:nvPr/>
            </p:nvPicPr>
            <p:blipFill rotWithShape="1">
              <a:blip r:embed="rId3">
                <a:alphaModFix/>
              </a:blip>
              <a:srcRect/>
              <a:stretch/>
            </p:blipFill>
            <p:spPr>
              <a:xfrm>
                <a:off x="471402" y="3142970"/>
                <a:ext cx="781200" cy="596100"/>
              </a:xfrm>
              <a:prstGeom prst="rect">
                <a:avLst/>
              </a:prstGeom>
              <a:noFill/>
              <a:ln>
                <a:noFill/>
              </a:ln>
            </p:spPr>
          </p:pic>
          <p:sp>
            <p:nvSpPr>
              <p:cNvPr id="182" name="Google Shape;182;p35"/>
              <p:cNvSpPr txBox="1"/>
              <p:nvPr/>
            </p:nvSpPr>
            <p:spPr>
              <a:xfrm>
                <a:off x="2356259" y="2294995"/>
                <a:ext cx="2286000" cy="369300"/>
              </a:xfrm>
              <a:prstGeom prst="rect">
                <a:avLst/>
              </a:prstGeom>
              <a:noFill/>
              <a:ln>
                <a:noFill/>
              </a:ln>
            </p:spPr>
            <p:txBody>
              <a:bodyPr spcFirstLastPara="1" wrap="square" lIns="121900" tIns="60933" rIns="121900" bIns="60933" anchor="t" anchorCtr="0">
                <a:noAutofit/>
              </a:bodyPr>
              <a:lstStyle/>
              <a:p>
                <a:pPr algn="ctr"/>
                <a:r>
                  <a:rPr lang="en" sz="2400">
                    <a:latin typeface="Calibri"/>
                    <a:ea typeface="Calibri"/>
                    <a:cs typeface="Calibri"/>
                    <a:sym typeface="Calibri"/>
                  </a:rPr>
                  <a:t>“</a:t>
                </a:r>
                <a:r>
                  <a:rPr lang="en" sz="2400">
                    <a:solidFill>
                      <a:srgbClr val="000000"/>
                    </a:solidFill>
                    <a:latin typeface="Calibri"/>
                    <a:ea typeface="Calibri"/>
                    <a:cs typeface="Calibri"/>
                    <a:sym typeface="Calibri"/>
                  </a:rPr>
                  <a:t>Lecture</a:t>
                </a:r>
                <a:r>
                  <a:rPr lang="en" sz="2400">
                    <a:latin typeface="Calibri"/>
                    <a:ea typeface="Calibri"/>
                    <a:cs typeface="Calibri"/>
                    <a:sym typeface="Calibri"/>
                  </a:rPr>
                  <a:t>”</a:t>
                </a:r>
                <a:endParaRPr sz="1600">
                  <a:solidFill>
                    <a:srgbClr val="000000"/>
                  </a:solidFill>
                  <a:latin typeface="Times New Roman"/>
                  <a:ea typeface="Times New Roman"/>
                  <a:cs typeface="Times New Roman"/>
                  <a:sym typeface="Times New Roman"/>
                </a:endParaRPr>
              </a:p>
            </p:txBody>
          </p:sp>
          <p:sp>
            <p:nvSpPr>
              <p:cNvPr id="183" name="Google Shape;183;p35"/>
              <p:cNvSpPr txBox="1"/>
              <p:nvPr/>
            </p:nvSpPr>
            <p:spPr>
              <a:xfrm>
                <a:off x="6112594" y="2447565"/>
                <a:ext cx="2286000" cy="369300"/>
              </a:xfrm>
              <a:prstGeom prst="rect">
                <a:avLst/>
              </a:prstGeom>
              <a:noFill/>
              <a:ln>
                <a:noFill/>
              </a:ln>
            </p:spPr>
            <p:txBody>
              <a:bodyPr spcFirstLastPara="1" wrap="square" lIns="121900" tIns="60933" rIns="121900" bIns="60933" anchor="t" anchorCtr="0">
                <a:noAutofit/>
              </a:bodyPr>
              <a:lstStyle/>
              <a:p>
                <a:pPr algn="ctr"/>
                <a:r>
                  <a:rPr lang="en" sz="2400">
                    <a:solidFill>
                      <a:srgbClr val="000000"/>
                    </a:solidFill>
                    <a:latin typeface="Calibri"/>
                    <a:ea typeface="Calibri"/>
                    <a:cs typeface="Calibri"/>
                    <a:sym typeface="Calibri"/>
                  </a:rPr>
                  <a:t>Exam</a:t>
                </a:r>
                <a:endParaRPr sz="1600">
                  <a:solidFill>
                    <a:srgbClr val="000000"/>
                  </a:solidFill>
                  <a:latin typeface="Times New Roman"/>
                  <a:ea typeface="Times New Roman"/>
                  <a:cs typeface="Times New Roman"/>
                  <a:sym typeface="Times New Roman"/>
                </a:endParaRPr>
              </a:p>
            </p:txBody>
          </p:sp>
          <p:sp>
            <p:nvSpPr>
              <p:cNvPr id="184" name="Google Shape;184;p35"/>
              <p:cNvSpPr txBox="1"/>
              <p:nvPr/>
            </p:nvSpPr>
            <p:spPr>
              <a:xfrm>
                <a:off x="5998635" y="3903879"/>
                <a:ext cx="2286000" cy="646200"/>
              </a:xfrm>
              <a:prstGeom prst="rect">
                <a:avLst/>
              </a:prstGeom>
              <a:noFill/>
              <a:ln>
                <a:noFill/>
              </a:ln>
            </p:spPr>
            <p:txBody>
              <a:bodyPr spcFirstLastPara="1" wrap="square" lIns="121900" tIns="60933" rIns="121900" bIns="60933" anchor="t" anchorCtr="0">
                <a:noAutofit/>
              </a:bodyPr>
              <a:lstStyle/>
              <a:p>
                <a:pPr algn="ctr"/>
                <a:r>
                  <a:rPr lang="en" sz="2400">
                    <a:solidFill>
                      <a:srgbClr val="000000"/>
                    </a:solidFill>
                    <a:latin typeface="Calibri"/>
                    <a:ea typeface="Calibri"/>
                    <a:cs typeface="Calibri"/>
                    <a:sym typeface="Calibri"/>
                  </a:rPr>
                  <a:t>Show Knowledge</a:t>
                </a:r>
                <a:br>
                  <a:rPr lang="en" sz="2400">
                    <a:solidFill>
                      <a:srgbClr val="000000"/>
                    </a:solidFill>
                    <a:latin typeface="Calibri"/>
                    <a:ea typeface="Calibri"/>
                    <a:cs typeface="Calibri"/>
                    <a:sym typeface="Calibri"/>
                  </a:rPr>
                </a:br>
                <a:r>
                  <a:rPr lang="en" sz="2400">
                    <a:solidFill>
                      <a:srgbClr val="000000"/>
                    </a:solidFill>
                    <a:latin typeface="Calibri"/>
                    <a:ea typeface="Calibri"/>
                    <a:cs typeface="Calibri"/>
                    <a:sym typeface="Calibri"/>
                  </a:rPr>
                  <a:t>Mastery</a:t>
                </a:r>
                <a:endParaRPr sz="1600">
                  <a:solidFill>
                    <a:srgbClr val="000000"/>
                  </a:solidFill>
                  <a:latin typeface="Times New Roman"/>
                  <a:ea typeface="Times New Roman"/>
                  <a:cs typeface="Times New Roman"/>
                  <a:sym typeface="Times New Roman"/>
                </a:endParaRPr>
              </a:p>
            </p:txBody>
          </p:sp>
          <p:sp>
            <p:nvSpPr>
              <p:cNvPr id="185" name="Google Shape;185;p35"/>
              <p:cNvSpPr txBox="1"/>
              <p:nvPr/>
            </p:nvSpPr>
            <p:spPr>
              <a:xfrm>
                <a:off x="192262" y="3857713"/>
                <a:ext cx="2046300" cy="369300"/>
              </a:xfrm>
              <a:prstGeom prst="rect">
                <a:avLst/>
              </a:prstGeom>
              <a:noFill/>
              <a:ln>
                <a:noFill/>
              </a:ln>
            </p:spPr>
            <p:txBody>
              <a:bodyPr spcFirstLastPara="1" wrap="square" lIns="121900" tIns="60933" rIns="121900" bIns="60933" anchor="t" anchorCtr="0">
                <a:noAutofit/>
              </a:bodyPr>
              <a:lstStyle/>
              <a:p>
                <a:pPr algn="ctr"/>
                <a:r>
                  <a:rPr lang="en" sz="2400">
                    <a:solidFill>
                      <a:srgbClr val="000000"/>
                    </a:solidFill>
                    <a:latin typeface="Calibri"/>
                    <a:ea typeface="Calibri"/>
                    <a:cs typeface="Calibri"/>
                    <a:sym typeface="Calibri"/>
                  </a:rPr>
                  <a:t>First Exposure:</a:t>
                </a:r>
                <a:endParaRPr sz="1600">
                  <a:solidFill>
                    <a:srgbClr val="000000"/>
                  </a:solidFill>
                  <a:latin typeface="Times New Roman"/>
                  <a:ea typeface="Times New Roman"/>
                  <a:cs typeface="Times New Roman"/>
                  <a:sym typeface="Times New Roman"/>
                </a:endParaRPr>
              </a:p>
            </p:txBody>
          </p:sp>
          <p:sp>
            <p:nvSpPr>
              <p:cNvPr id="186" name="Google Shape;186;p35"/>
              <p:cNvSpPr txBox="1"/>
              <p:nvPr/>
            </p:nvSpPr>
            <p:spPr>
              <a:xfrm>
                <a:off x="2434374" y="3905388"/>
                <a:ext cx="1828800" cy="923400"/>
              </a:xfrm>
              <a:prstGeom prst="rect">
                <a:avLst/>
              </a:prstGeom>
              <a:noFill/>
              <a:ln>
                <a:noFill/>
              </a:ln>
            </p:spPr>
            <p:txBody>
              <a:bodyPr spcFirstLastPara="1" wrap="square" lIns="121900" tIns="60933" rIns="121900" bIns="60933" anchor="t" anchorCtr="0">
                <a:noAutofit/>
              </a:bodyPr>
              <a:lstStyle/>
              <a:p>
                <a:pPr algn="ctr"/>
                <a:r>
                  <a:rPr lang="en" sz="2400">
                    <a:solidFill>
                      <a:srgbClr val="000000"/>
                    </a:solidFill>
                    <a:latin typeface="Calibri"/>
                    <a:ea typeface="Calibri"/>
                    <a:cs typeface="Calibri"/>
                    <a:sym typeface="Calibri"/>
                  </a:rPr>
                  <a:t>Learn Hard Stuff:</a:t>
                </a:r>
                <a:endParaRPr sz="1600">
                  <a:solidFill>
                    <a:srgbClr val="000000"/>
                  </a:solidFill>
                  <a:latin typeface="Times New Roman"/>
                  <a:ea typeface="Times New Roman"/>
                  <a:cs typeface="Times New Roman"/>
                  <a:sym typeface="Times New Roman"/>
                </a:endParaRPr>
              </a:p>
              <a:p>
                <a:pPr algn="ctr"/>
                <a:r>
                  <a:rPr lang="en" sz="2400">
                    <a:solidFill>
                      <a:srgbClr val="000000"/>
                    </a:solidFill>
                    <a:latin typeface="Calibri"/>
                    <a:ea typeface="Calibri"/>
                    <a:cs typeface="Calibri"/>
                    <a:sym typeface="Calibri"/>
                  </a:rPr>
                  <a:t>With teacher and </a:t>
                </a:r>
                <a:br>
                  <a:rPr lang="en" sz="2400">
                    <a:solidFill>
                      <a:srgbClr val="000000"/>
                    </a:solidFill>
                    <a:latin typeface="Calibri"/>
                    <a:ea typeface="Calibri"/>
                    <a:cs typeface="Calibri"/>
                    <a:sym typeface="Calibri"/>
                  </a:rPr>
                </a:br>
                <a:r>
                  <a:rPr lang="en" sz="2400">
                    <a:solidFill>
                      <a:srgbClr val="000000"/>
                    </a:solidFill>
                    <a:latin typeface="Calibri"/>
                    <a:ea typeface="Calibri"/>
                    <a:cs typeface="Calibri"/>
                    <a:sym typeface="Calibri"/>
                  </a:rPr>
                  <a:t>discussion</a:t>
                </a:r>
                <a:endParaRPr sz="1600">
                  <a:solidFill>
                    <a:srgbClr val="000000"/>
                  </a:solidFill>
                  <a:latin typeface="Times New Roman"/>
                  <a:ea typeface="Times New Roman"/>
                  <a:cs typeface="Times New Roman"/>
                  <a:sym typeface="Times New Roman"/>
                </a:endParaRPr>
              </a:p>
            </p:txBody>
          </p:sp>
          <p:pic>
            <p:nvPicPr>
              <p:cNvPr id="187" name="Google Shape;187;p35" descr="HomeworkGraded.WMF"/>
              <p:cNvPicPr preferRelativeResize="0"/>
              <p:nvPr/>
            </p:nvPicPr>
            <p:blipFill rotWithShape="1">
              <a:blip r:embed="rId4">
                <a:alphaModFix/>
              </a:blip>
              <a:srcRect/>
              <a:stretch/>
            </p:blipFill>
            <p:spPr>
              <a:xfrm>
                <a:off x="6554028" y="2969057"/>
                <a:ext cx="788700" cy="680400"/>
              </a:xfrm>
              <a:prstGeom prst="rect">
                <a:avLst/>
              </a:prstGeom>
              <a:noFill/>
              <a:ln>
                <a:noFill/>
              </a:ln>
            </p:spPr>
          </p:pic>
          <p:pic>
            <p:nvPicPr>
              <p:cNvPr id="188" name="Google Shape;188;p35"/>
              <p:cNvPicPr preferRelativeResize="0"/>
              <p:nvPr/>
            </p:nvPicPr>
            <p:blipFill rotWithShape="1">
              <a:blip r:embed="rId5">
                <a:alphaModFix/>
              </a:blip>
              <a:srcRect/>
              <a:stretch/>
            </p:blipFill>
            <p:spPr>
              <a:xfrm>
                <a:off x="3021021" y="2712643"/>
                <a:ext cx="724500" cy="621000"/>
              </a:xfrm>
              <a:prstGeom prst="rect">
                <a:avLst/>
              </a:prstGeom>
              <a:noFill/>
              <a:ln>
                <a:noFill/>
              </a:ln>
            </p:spPr>
          </p:pic>
          <p:pic>
            <p:nvPicPr>
              <p:cNvPr id="189" name="Google Shape;189;p35"/>
              <p:cNvPicPr preferRelativeResize="0"/>
              <p:nvPr/>
            </p:nvPicPr>
            <p:blipFill rotWithShape="1">
              <a:blip r:embed="rId6">
                <a:alphaModFix/>
              </a:blip>
              <a:srcRect/>
              <a:stretch/>
            </p:blipFill>
            <p:spPr>
              <a:xfrm>
                <a:off x="1325652" y="3389028"/>
                <a:ext cx="498300" cy="257400"/>
              </a:xfrm>
              <a:prstGeom prst="rect">
                <a:avLst/>
              </a:prstGeom>
              <a:noFill/>
              <a:ln>
                <a:noFill/>
              </a:ln>
            </p:spPr>
          </p:pic>
          <p:sp>
            <p:nvSpPr>
              <p:cNvPr id="190" name="Google Shape;190;p35"/>
              <p:cNvSpPr/>
              <p:nvPr/>
            </p:nvSpPr>
            <p:spPr>
              <a:xfrm>
                <a:off x="2528146" y="3155603"/>
                <a:ext cx="228600" cy="153600"/>
              </a:xfrm>
              <a:prstGeom prst="rightArrow">
                <a:avLst>
                  <a:gd name="adj1" fmla="val 50000"/>
                  <a:gd name="adj2" fmla="val 50000"/>
                </a:avLst>
              </a:prstGeom>
              <a:solidFill>
                <a:srgbClr val="000000"/>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algn="ctr"/>
                <a:endParaRPr sz="2400">
                  <a:solidFill>
                    <a:srgbClr val="FFFFFF"/>
                  </a:solidFill>
                  <a:latin typeface="Calibri"/>
                  <a:ea typeface="Calibri"/>
                  <a:cs typeface="Calibri"/>
                  <a:sym typeface="Calibri"/>
                </a:endParaRPr>
              </a:p>
            </p:txBody>
          </p:sp>
          <p:sp>
            <p:nvSpPr>
              <p:cNvPr id="191" name="Google Shape;191;p35"/>
              <p:cNvSpPr/>
              <p:nvPr/>
            </p:nvSpPr>
            <p:spPr>
              <a:xfrm>
                <a:off x="4086225" y="3133159"/>
                <a:ext cx="228600" cy="153600"/>
              </a:xfrm>
              <a:prstGeom prst="rightArrow">
                <a:avLst>
                  <a:gd name="adj1" fmla="val 50000"/>
                  <a:gd name="adj2" fmla="val 50000"/>
                </a:avLst>
              </a:prstGeom>
              <a:solidFill>
                <a:srgbClr val="000000"/>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algn="ctr"/>
                <a:endParaRPr sz="2400">
                  <a:solidFill>
                    <a:srgbClr val="FFFFFF"/>
                  </a:solidFill>
                  <a:latin typeface="Calibri"/>
                  <a:ea typeface="Calibri"/>
                  <a:cs typeface="Calibri"/>
                  <a:sym typeface="Calibri"/>
                </a:endParaRPr>
              </a:p>
            </p:txBody>
          </p:sp>
          <p:sp>
            <p:nvSpPr>
              <p:cNvPr id="192" name="Google Shape;192;p35"/>
              <p:cNvSpPr/>
              <p:nvPr/>
            </p:nvSpPr>
            <p:spPr>
              <a:xfrm>
                <a:off x="5780028" y="3190215"/>
                <a:ext cx="615900" cy="332100"/>
              </a:xfrm>
              <a:prstGeom prst="rightArrow">
                <a:avLst>
                  <a:gd name="adj1" fmla="val 50000"/>
                  <a:gd name="adj2" fmla="val 50000"/>
                </a:avLst>
              </a:prstGeom>
              <a:solidFill>
                <a:srgbClr val="000000"/>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algn="ctr"/>
                <a:endParaRPr sz="2400">
                  <a:solidFill>
                    <a:srgbClr val="FFFFFF"/>
                  </a:solidFill>
                  <a:latin typeface="Calibri"/>
                  <a:ea typeface="Calibri"/>
                  <a:cs typeface="Calibri"/>
                  <a:sym typeface="Calibri"/>
                </a:endParaRPr>
              </a:p>
            </p:txBody>
          </p:sp>
          <p:sp>
            <p:nvSpPr>
              <p:cNvPr id="193" name="Google Shape;193;p35"/>
              <p:cNvSpPr txBox="1"/>
              <p:nvPr/>
            </p:nvSpPr>
            <p:spPr>
              <a:xfrm>
                <a:off x="2186180" y="2632231"/>
                <a:ext cx="340200" cy="1200300"/>
              </a:xfrm>
              <a:prstGeom prst="rect">
                <a:avLst/>
              </a:prstGeom>
              <a:noFill/>
              <a:ln>
                <a:noFill/>
              </a:ln>
            </p:spPr>
            <p:txBody>
              <a:bodyPr spcFirstLastPara="1" wrap="square" lIns="121900" tIns="60933" rIns="121900" bIns="60933" anchor="t" anchorCtr="0">
                <a:noAutofit/>
              </a:bodyPr>
              <a:lstStyle/>
              <a:p>
                <a:pPr algn="ctr"/>
                <a:r>
                  <a:rPr lang="en" sz="2400" b="1">
                    <a:solidFill>
                      <a:srgbClr val="000000"/>
                    </a:solidFill>
                    <a:latin typeface="Calibri"/>
                    <a:ea typeface="Calibri"/>
                    <a:cs typeface="Calibri"/>
                    <a:sym typeface="Calibri"/>
                  </a:rPr>
                  <a:t>Q</a:t>
                </a:r>
                <a:br>
                  <a:rPr lang="en" sz="2400" b="1">
                    <a:solidFill>
                      <a:srgbClr val="000000"/>
                    </a:solidFill>
                    <a:latin typeface="Calibri"/>
                    <a:ea typeface="Calibri"/>
                    <a:cs typeface="Calibri"/>
                    <a:sym typeface="Calibri"/>
                  </a:rPr>
                </a:br>
                <a:r>
                  <a:rPr lang="en" sz="2400" b="1">
                    <a:solidFill>
                      <a:srgbClr val="000000"/>
                    </a:solidFill>
                    <a:latin typeface="Calibri"/>
                    <a:ea typeface="Calibri"/>
                    <a:cs typeface="Calibri"/>
                    <a:sym typeface="Calibri"/>
                  </a:rPr>
                  <a:t>U</a:t>
                </a:r>
                <a:br>
                  <a:rPr lang="en" sz="2400" b="1">
                    <a:solidFill>
                      <a:srgbClr val="000000"/>
                    </a:solidFill>
                    <a:latin typeface="Calibri"/>
                    <a:ea typeface="Calibri"/>
                    <a:cs typeface="Calibri"/>
                    <a:sym typeface="Calibri"/>
                  </a:rPr>
                </a:br>
                <a:r>
                  <a:rPr lang="en" sz="2400" b="1">
                    <a:solidFill>
                      <a:srgbClr val="000000"/>
                    </a:solidFill>
                    <a:latin typeface="Calibri"/>
                    <a:ea typeface="Calibri"/>
                    <a:cs typeface="Calibri"/>
                    <a:sym typeface="Calibri"/>
                  </a:rPr>
                  <a:t>I</a:t>
                </a:r>
                <a:br>
                  <a:rPr lang="en" sz="2400" b="1">
                    <a:solidFill>
                      <a:srgbClr val="000000"/>
                    </a:solidFill>
                    <a:latin typeface="Calibri"/>
                    <a:ea typeface="Calibri"/>
                    <a:cs typeface="Calibri"/>
                    <a:sym typeface="Calibri"/>
                  </a:rPr>
                </a:br>
                <a:r>
                  <a:rPr lang="en" sz="2400" b="1">
                    <a:solidFill>
                      <a:srgbClr val="000000"/>
                    </a:solidFill>
                    <a:latin typeface="Calibri"/>
                    <a:ea typeface="Calibri"/>
                    <a:cs typeface="Calibri"/>
                    <a:sym typeface="Calibri"/>
                  </a:rPr>
                  <a:t>Z</a:t>
                </a:r>
                <a:endParaRPr sz="2400" b="1">
                  <a:solidFill>
                    <a:srgbClr val="000000"/>
                  </a:solidFill>
                  <a:latin typeface="Calibri"/>
                  <a:ea typeface="Calibri"/>
                  <a:cs typeface="Calibri"/>
                  <a:sym typeface="Calibri"/>
                </a:endParaRPr>
              </a:p>
              <a:p>
                <a:endParaRPr sz="2400" b="1">
                  <a:latin typeface="Calibri"/>
                  <a:ea typeface="Calibri"/>
                  <a:cs typeface="Calibri"/>
                  <a:sym typeface="Calibri"/>
                </a:endParaRPr>
              </a:p>
            </p:txBody>
          </p:sp>
          <p:pic>
            <p:nvPicPr>
              <p:cNvPr id="194" name="Google Shape;194;p35"/>
              <p:cNvPicPr preferRelativeResize="0"/>
              <p:nvPr/>
            </p:nvPicPr>
            <p:blipFill rotWithShape="1">
              <a:blip r:embed="rId7">
                <a:alphaModFix/>
              </a:blip>
              <a:srcRect/>
              <a:stretch/>
            </p:blipFill>
            <p:spPr>
              <a:xfrm>
                <a:off x="3282358" y="3023087"/>
                <a:ext cx="804000" cy="802200"/>
              </a:xfrm>
              <a:prstGeom prst="rect">
                <a:avLst/>
              </a:prstGeom>
              <a:noFill/>
              <a:ln>
                <a:noFill/>
              </a:ln>
            </p:spPr>
          </p:pic>
        </p:grpSp>
      </p:grpSp>
      <p:sp>
        <p:nvSpPr>
          <p:cNvPr id="195" name="Google Shape;195;p35"/>
          <p:cNvSpPr txBox="1"/>
          <p:nvPr/>
        </p:nvSpPr>
        <p:spPr>
          <a:xfrm>
            <a:off x="5659405" y="4933236"/>
            <a:ext cx="3048000" cy="861600"/>
          </a:xfrm>
          <a:prstGeom prst="rect">
            <a:avLst/>
          </a:prstGeom>
          <a:noFill/>
          <a:ln>
            <a:noFill/>
          </a:ln>
        </p:spPr>
        <p:txBody>
          <a:bodyPr spcFirstLastPara="1" wrap="square" lIns="121900" tIns="60933" rIns="121900" bIns="60933" anchor="t" anchorCtr="0">
            <a:noAutofit/>
          </a:bodyPr>
          <a:lstStyle/>
          <a:p>
            <a:pPr algn="ctr"/>
            <a:r>
              <a:rPr lang="en" sz="2400">
                <a:solidFill>
                  <a:srgbClr val="000000"/>
                </a:solidFill>
                <a:latin typeface="Calibri"/>
                <a:ea typeface="Calibri"/>
                <a:cs typeface="Calibri"/>
                <a:sym typeface="Calibri"/>
              </a:rPr>
              <a:t>See if You </a:t>
            </a:r>
            <a:br>
              <a:rPr lang="en" sz="2400">
                <a:solidFill>
                  <a:srgbClr val="000000"/>
                </a:solidFill>
                <a:latin typeface="Calibri"/>
                <a:ea typeface="Calibri"/>
                <a:cs typeface="Calibri"/>
                <a:sym typeface="Calibri"/>
              </a:rPr>
            </a:br>
            <a:r>
              <a:rPr lang="en" sz="2400">
                <a:solidFill>
                  <a:srgbClr val="000000"/>
                </a:solidFill>
                <a:latin typeface="Calibri"/>
                <a:ea typeface="Calibri"/>
                <a:cs typeface="Calibri"/>
                <a:sym typeface="Calibri"/>
              </a:rPr>
              <a:t>Know Hard Stuff</a:t>
            </a:r>
            <a:endParaRPr sz="1600">
              <a:solidFill>
                <a:srgbClr val="000000"/>
              </a:solidFill>
              <a:latin typeface="Times New Roman"/>
              <a:ea typeface="Times New Roman"/>
              <a:cs typeface="Times New Roman"/>
              <a:sym typeface="Times New Roman"/>
            </a:endParaRPr>
          </a:p>
        </p:txBody>
      </p:sp>
      <p:pic>
        <p:nvPicPr>
          <p:cNvPr id="196" name="Google Shape;196;p35" descr="homework.WMF"/>
          <p:cNvPicPr preferRelativeResize="0"/>
          <p:nvPr/>
        </p:nvPicPr>
        <p:blipFill rotWithShape="1">
          <a:blip r:embed="rId8">
            <a:alphaModFix/>
          </a:blip>
          <a:srcRect/>
          <a:stretch/>
        </p:blipFill>
        <p:spPr>
          <a:xfrm>
            <a:off x="6427683" y="3875583"/>
            <a:ext cx="1018400" cy="738800"/>
          </a:xfrm>
          <a:prstGeom prst="rect">
            <a:avLst/>
          </a:prstGeom>
          <a:noFill/>
          <a:ln>
            <a:noFill/>
          </a:ln>
        </p:spPr>
      </p:pic>
      <p:sp>
        <p:nvSpPr>
          <p:cNvPr id="197" name="Google Shape;197;p35"/>
          <p:cNvSpPr txBox="1"/>
          <p:nvPr/>
        </p:nvSpPr>
        <p:spPr>
          <a:xfrm>
            <a:off x="10566396" y="1341992"/>
            <a:ext cx="1625600" cy="861600"/>
          </a:xfrm>
          <a:prstGeom prst="rect">
            <a:avLst/>
          </a:prstGeom>
          <a:noFill/>
          <a:ln>
            <a:noFill/>
          </a:ln>
        </p:spPr>
        <p:txBody>
          <a:bodyPr spcFirstLastPara="1" wrap="square" lIns="121900" tIns="60933" rIns="121900" bIns="60933" anchor="t" anchorCtr="0">
            <a:noAutofit/>
          </a:bodyPr>
          <a:lstStyle/>
          <a:p>
            <a:r>
              <a:rPr lang="en" sz="2400" b="1">
                <a:solidFill>
                  <a:srgbClr val="FF0000"/>
                </a:solidFill>
                <a:latin typeface="Calibri"/>
                <a:ea typeface="Calibri"/>
                <a:cs typeface="Calibri"/>
                <a:sym typeface="Calibri"/>
              </a:rPr>
              <a:t>flipped classroom</a:t>
            </a:r>
            <a:endParaRPr sz="2400" b="1">
              <a:solidFill>
                <a:srgbClr val="FF0000"/>
              </a:solidFill>
              <a:latin typeface="Calibri"/>
              <a:ea typeface="Calibri"/>
              <a:cs typeface="Calibri"/>
              <a:sym typeface="Calibri"/>
            </a:endParaRPr>
          </a:p>
        </p:txBody>
      </p:sp>
      <p:cxnSp>
        <p:nvCxnSpPr>
          <p:cNvPr id="198" name="Google Shape;198;p35"/>
          <p:cNvCxnSpPr/>
          <p:nvPr/>
        </p:nvCxnSpPr>
        <p:spPr>
          <a:xfrm flipH="1">
            <a:off x="10159329" y="1910125"/>
            <a:ext cx="345200" cy="583200"/>
          </a:xfrm>
          <a:prstGeom prst="straightConnector1">
            <a:avLst/>
          </a:prstGeom>
          <a:noFill/>
          <a:ln w="19050" cap="flat" cmpd="sng">
            <a:solidFill>
              <a:srgbClr val="FF0000"/>
            </a:solidFill>
            <a:prstDash val="solid"/>
            <a:round/>
            <a:headEnd type="none" w="sm" len="sm"/>
            <a:tailEnd type="stealth" w="med" len="med"/>
          </a:ln>
        </p:spPr>
      </p:cxnSp>
      <p:sp>
        <p:nvSpPr>
          <p:cNvPr id="199" name="Google Shape;199;p35"/>
          <p:cNvSpPr txBox="1">
            <a:spLocks noGrp="1"/>
          </p:cNvSpPr>
          <p:nvPr>
            <p:ph type="title"/>
          </p:nvPr>
        </p:nvSpPr>
        <p:spPr>
          <a:xfrm>
            <a:off x="486284" y="443733"/>
            <a:ext cx="11360800" cy="763600"/>
          </a:xfrm>
          <a:prstGeom prst="rect">
            <a:avLst/>
          </a:prstGeom>
        </p:spPr>
        <p:txBody>
          <a:bodyPr spcFirstLastPara="1" vert="horz" wrap="square" lIns="121900" tIns="121900" rIns="121900" bIns="121900" rtlCol="0" anchor="t" anchorCtr="0">
            <a:noAutofit/>
          </a:bodyPr>
          <a:lstStyle/>
          <a:p>
            <a:r>
              <a:rPr lang="en"/>
              <a:t>Pedagogy: “flipped classroom” Instruction</a:t>
            </a:r>
            <a:endParaRPr/>
          </a:p>
        </p:txBody>
      </p:sp>
      <p:sp>
        <p:nvSpPr>
          <p:cNvPr id="200" name="Google Shape;200;p35"/>
          <p:cNvSpPr txBox="1"/>
          <p:nvPr/>
        </p:nvSpPr>
        <p:spPr>
          <a:xfrm>
            <a:off x="6037683" y="2732476"/>
            <a:ext cx="3048000" cy="533600"/>
          </a:xfrm>
          <a:prstGeom prst="rect">
            <a:avLst/>
          </a:prstGeom>
          <a:noFill/>
          <a:ln>
            <a:noFill/>
          </a:ln>
        </p:spPr>
        <p:txBody>
          <a:bodyPr spcFirstLastPara="1" wrap="square" lIns="121900" tIns="60933" rIns="121900" bIns="60933" anchor="t" anchorCtr="0">
            <a:noAutofit/>
          </a:bodyPr>
          <a:lstStyle/>
          <a:p>
            <a:pPr algn="ctr"/>
            <a:r>
              <a:rPr lang="en" sz="2667">
                <a:solidFill>
                  <a:srgbClr val="000000"/>
                </a:solidFill>
                <a:latin typeface="Calibri"/>
                <a:ea typeface="Calibri"/>
                <a:cs typeface="Calibri"/>
                <a:sym typeface="Calibri"/>
              </a:rPr>
              <a:t>Homework</a:t>
            </a:r>
            <a:endParaRPr sz="1867">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Peer Instruction: Clicker Questions</a:t>
            </a:r>
            <a:endParaRPr/>
          </a:p>
        </p:txBody>
      </p:sp>
      <p:pic>
        <p:nvPicPr>
          <p:cNvPr id="206" name="Google Shape;206;p36"/>
          <p:cNvPicPr preferRelativeResize="0"/>
          <p:nvPr/>
        </p:nvPicPr>
        <p:blipFill rotWithShape="1">
          <a:blip r:embed="rId3">
            <a:alphaModFix/>
          </a:blip>
          <a:srcRect/>
          <a:stretch/>
        </p:blipFill>
        <p:spPr>
          <a:xfrm>
            <a:off x="5901872" y="1686068"/>
            <a:ext cx="1389200" cy="1386400"/>
          </a:xfrm>
          <a:prstGeom prst="rect">
            <a:avLst/>
          </a:prstGeom>
          <a:noFill/>
          <a:ln>
            <a:noFill/>
          </a:ln>
        </p:spPr>
      </p:pic>
      <p:pic>
        <p:nvPicPr>
          <p:cNvPr id="207" name="Google Shape;207;p36"/>
          <p:cNvPicPr preferRelativeResize="0"/>
          <p:nvPr/>
        </p:nvPicPr>
        <p:blipFill rotWithShape="1">
          <a:blip r:embed="rId4">
            <a:alphaModFix/>
          </a:blip>
          <a:srcRect/>
          <a:stretch/>
        </p:blipFill>
        <p:spPr>
          <a:xfrm>
            <a:off x="742125" y="1533604"/>
            <a:ext cx="1306800" cy="1744400"/>
          </a:xfrm>
          <a:prstGeom prst="rect">
            <a:avLst/>
          </a:prstGeom>
          <a:noFill/>
          <a:ln>
            <a:noFill/>
          </a:ln>
        </p:spPr>
      </p:pic>
      <p:pic>
        <p:nvPicPr>
          <p:cNvPr id="208" name="Google Shape;208;p36"/>
          <p:cNvPicPr preferRelativeResize="0"/>
          <p:nvPr/>
        </p:nvPicPr>
        <p:blipFill rotWithShape="1">
          <a:blip r:embed="rId4">
            <a:alphaModFix/>
          </a:blip>
          <a:srcRect/>
          <a:stretch/>
        </p:blipFill>
        <p:spPr>
          <a:xfrm>
            <a:off x="9467153" y="1533604"/>
            <a:ext cx="1306800" cy="1744400"/>
          </a:xfrm>
          <a:prstGeom prst="rect">
            <a:avLst/>
          </a:prstGeom>
          <a:noFill/>
          <a:ln>
            <a:noFill/>
          </a:ln>
        </p:spPr>
      </p:pic>
      <p:pic>
        <p:nvPicPr>
          <p:cNvPr id="209" name="Google Shape;209;p36"/>
          <p:cNvPicPr preferRelativeResize="0"/>
          <p:nvPr/>
        </p:nvPicPr>
        <p:blipFill rotWithShape="1">
          <a:blip r:embed="rId5">
            <a:alphaModFix/>
          </a:blip>
          <a:srcRect/>
          <a:stretch/>
        </p:blipFill>
        <p:spPr>
          <a:xfrm>
            <a:off x="2966780" y="1809707"/>
            <a:ext cx="1907200" cy="1468400"/>
          </a:xfrm>
          <a:prstGeom prst="rect">
            <a:avLst/>
          </a:prstGeom>
          <a:noFill/>
          <a:ln>
            <a:noFill/>
          </a:ln>
        </p:spPr>
      </p:pic>
      <p:pic>
        <p:nvPicPr>
          <p:cNvPr id="210" name="Google Shape;210;p36"/>
          <p:cNvPicPr preferRelativeResize="0"/>
          <p:nvPr/>
        </p:nvPicPr>
        <p:blipFill rotWithShape="1">
          <a:blip r:embed="rId5">
            <a:alphaModFix/>
          </a:blip>
          <a:srcRect/>
          <a:stretch/>
        </p:blipFill>
        <p:spPr>
          <a:xfrm>
            <a:off x="477952" y="5230871"/>
            <a:ext cx="1907200" cy="1468400"/>
          </a:xfrm>
          <a:prstGeom prst="rect">
            <a:avLst/>
          </a:prstGeom>
          <a:noFill/>
          <a:ln>
            <a:noFill/>
          </a:ln>
        </p:spPr>
      </p:pic>
      <p:pic>
        <p:nvPicPr>
          <p:cNvPr id="211" name="Google Shape;211;p36"/>
          <p:cNvPicPr preferRelativeResize="0"/>
          <p:nvPr/>
        </p:nvPicPr>
        <p:blipFill rotWithShape="1">
          <a:blip r:embed="rId6">
            <a:alphaModFix/>
          </a:blip>
          <a:srcRect l="31221" r="26583" b="10722"/>
          <a:stretch/>
        </p:blipFill>
        <p:spPr>
          <a:xfrm>
            <a:off x="4650677" y="3995929"/>
            <a:ext cx="2076800" cy="3392000"/>
          </a:xfrm>
          <a:prstGeom prst="rect">
            <a:avLst/>
          </a:prstGeom>
          <a:noFill/>
          <a:ln>
            <a:noFill/>
          </a:ln>
        </p:spPr>
      </p:pic>
      <p:sp>
        <p:nvSpPr>
          <p:cNvPr id="212" name="Google Shape;212;p36"/>
          <p:cNvSpPr/>
          <p:nvPr/>
        </p:nvSpPr>
        <p:spPr>
          <a:xfrm>
            <a:off x="4873832" y="4620700"/>
            <a:ext cx="474800" cy="520400"/>
          </a:xfrm>
          <a:prstGeom prst="ellipse">
            <a:avLst/>
          </a:prstGeom>
          <a:solidFill>
            <a:srgbClr val="000000"/>
          </a:solidFill>
          <a:ln w="9525" cap="flat" cmpd="sng">
            <a:solidFill>
              <a:srgbClr val="4A7DBA"/>
            </a:solidFill>
            <a:prstDash val="solid"/>
            <a:round/>
            <a:headEnd type="none" w="sm" len="sm"/>
            <a:tailEnd type="none" w="sm" len="sm"/>
          </a:ln>
        </p:spPr>
        <p:txBody>
          <a:bodyPr spcFirstLastPara="1" wrap="square" lIns="121900" tIns="60933" rIns="121900" bIns="60933" anchor="ctr" anchorCtr="0">
            <a:noAutofit/>
          </a:bodyPr>
          <a:lstStyle/>
          <a:p>
            <a:pPr algn="ctr"/>
            <a:r>
              <a:rPr lang="en" sz="2400" b="1">
                <a:solidFill>
                  <a:srgbClr val="FFFFFF"/>
                </a:solidFill>
                <a:latin typeface="Calibri"/>
                <a:ea typeface="Calibri"/>
                <a:cs typeface="Calibri"/>
                <a:sym typeface="Calibri"/>
              </a:rPr>
              <a:t>1</a:t>
            </a:r>
            <a:endParaRPr sz="2400" b="1">
              <a:solidFill>
                <a:srgbClr val="FFFFFF"/>
              </a:solidFill>
              <a:latin typeface="Calibri"/>
              <a:ea typeface="Calibri"/>
              <a:cs typeface="Calibri"/>
              <a:sym typeface="Calibri"/>
            </a:endParaRPr>
          </a:p>
        </p:txBody>
      </p:sp>
      <p:sp>
        <p:nvSpPr>
          <p:cNvPr id="213" name="Google Shape;213;p36"/>
          <p:cNvSpPr/>
          <p:nvPr/>
        </p:nvSpPr>
        <p:spPr>
          <a:xfrm>
            <a:off x="5427141" y="5895747"/>
            <a:ext cx="474800" cy="520400"/>
          </a:xfrm>
          <a:prstGeom prst="ellipse">
            <a:avLst/>
          </a:prstGeom>
          <a:solidFill>
            <a:srgbClr val="000000"/>
          </a:solidFill>
          <a:ln w="9525" cap="flat" cmpd="sng">
            <a:solidFill>
              <a:srgbClr val="4A7DBA"/>
            </a:solidFill>
            <a:prstDash val="solid"/>
            <a:round/>
            <a:headEnd type="none" w="sm" len="sm"/>
            <a:tailEnd type="none" w="sm" len="sm"/>
          </a:ln>
        </p:spPr>
        <p:txBody>
          <a:bodyPr spcFirstLastPara="1" wrap="square" lIns="121900" tIns="60933" rIns="121900" bIns="60933" anchor="ctr" anchorCtr="0">
            <a:noAutofit/>
          </a:bodyPr>
          <a:lstStyle/>
          <a:p>
            <a:pPr algn="ctr"/>
            <a:r>
              <a:rPr lang="en" sz="2400" b="1">
                <a:solidFill>
                  <a:srgbClr val="FFFFFF"/>
                </a:solidFill>
                <a:latin typeface="Calibri"/>
                <a:ea typeface="Calibri"/>
                <a:cs typeface="Calibri"/>
                <a:sym typeface="Calibri"/>
              </a:rPr>
              <a:t>2</a:t>
            </a:r>
            <a:endParaRPr sz="2400"/>
          </a:p>
        </p:txBody>
      </p:sp>
      <p:sp>
        <p:nvSpPr>
          <p:cNvPr id="214" name="Google Shape;214;p36"/>
          <p:cNvSpPr/>
          <p:nvPr/>
        </p:nvSpPr>
        <p:spPr>
          <a:xfrm>
            <a:off x="5901872" y="4880861"/>
            <a:ext cx="474800" cy="520400"/>
          </a:xfrm>
          <a:prstGeom prst="ellipse">
            <a:avLst/>
          </a:prstGeom>
          <a:solidFill>
            <a:srgbClr val="000000"/>
          </a:solidFill>
          <a:ln w="9525" cap="flat" cmpd="sng">
            <a:solidFill>
              <a:srgbClr val="4A7DBA"/>
            </a:solidFill>
            <a:prstDash val="solid"/>
            <a:round/>
            <a:headEnd type="none" w="sm" len="sm"/>
            <a:tailEnd type="none" w="sm" len="sm"/>
          </a:ln>
        </p:spPr>
        <p:txBody>
          <a:bodyPr spcFirstLastPara="1" wrap="square" lIns="121900" tIns="60933" rIns="121900" bIns="60933" anchor="ctr" anchorCtr="0">
            <a:noAutofit/>
          </a:bodyPr>
          <a:lstStyle/>
          <a:p>
            <a:pPr algn="ctr"/>
            <a:r>
              <a:rPr lang="en" sz="2400" b="1">
                <a:solidFill>
                  <a:srgbClr val="FFFFFF"/>
                </a:solidFill>
                <a:latin typeface="Calibri"/>
                <a:ea typeface="Calibri"/>
                <a:cs typeface="Calibri"/>
                <a:sym typeface="Calibri"/>
              </a:rPr>
              <a:t>3</a:t>
            </a:r>
            <a:endParaRPr sz="2400"/>
          </a:p>
        </p:txBody>
      </p:sp>
      <p:sp>
        <p:nvSpPr>
          <p:cNvPr id="215" name="Google Shape;215;p36"/>
          <p:cNvSpPr/>
          <p:nvPr/>
        </p:nvSpPr>
        <p:spPr>
          <a:xfrm>
            <a:off x="5074960" y="4333716"/>
            <a:ext cx="704400" cy="258400"/>
          </a:xfrm>
          <a:prstGeom prst="wedgeEllipseCallout">
            <a:avLst>
              <a:gd name="adj1" fmla="val -28983"/>
              <a:gd name="adj2" fmla="val 172810"/>
            </a:avLst>
          </a:prstGeom>
          <a:solidFill>
            <a:srgbClr val="FFFFFF"/>
          </a:solidFill>
          <a:ln w="9525"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algn="ctr"/>
            <a:endParaRPr sz="2400">
              <a:solidFill>
                <a:srgbClr val="FFFFFF"/>
              </a:solidFill>
              <a:latin typeface="Calibri"/>
              <a:ea typeface="Calibri"/>
              <a:cs typeface="Calibri"/>
              <a:sym typeface="Calibri"/>
            </a:endParaRPr>
          </a:p>
        </p:txBody>
      </p:sp>
      <p:sp>
        <p:nvSpPr>
          <p:cNvPr id="216" name="Google Shape;216;p36"/>
          <p:cNvSpPr/>
          <p:nvPr/>
        </p:nvSpPr>
        <p:spPr>
          <a:xfrm>
            <a:off x="6024421" y="4491557"/>
            <a:ext cx="704400" cy="258400"/>
          </a:xfrm>
          <a:prstGeom prst="wedgeEllipseCallout">
            <a:avLst>
              <a:gd name="adj1" fmla="val -28983"/>
              <a:gd name="adj2" fmla="val 172810"/>
            </a:avLst>
          </a:prstGeom>
          <a:solidFill>
            <a:srgbClr val="FFFFFF"/>
          </a:solidFill>
          <a:ln w="9525"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algn="ctr"/>
            <a:endParaRPr sz="2400">
              <a:solidFill>
                <a:srgbClr val="FFFFFF"/>
              </a:solidFill>
              <a:latin typeface="Calibri"/>
              <a:ea typeface="Calibri"/>
              <a:cs typeface="Calibri"/>
              <a:sym typeface="Calibri"/>
            </a:endParaRPr>
          </a:p>
        </p:txBody>
      </p:sp>
      <p:sp>
        <p:nvSpPr>
          <p:cNvPr id="217" name="Google Shape;217;p36"/>
          <p:cNvSpPr/>
          <p:nvPr/>
        </p:nvSpPr>
        <p:spPr>
          <a:xfrm>
            <a:off x="5427140" y="5401184"/>
            <a:ext cx="704400" cy="258400"/>
          </a:xfrm>
          <a:prstGeom prst="wedgeEllipseCallout">
            <a:avLst>
              <a:gd name="adj1" fmla="val -28983"/>
              <a:gd name="adj2" fmla="val 172810"/>
            </a:avLst>
          </a:prstGeom>
          <a:solidFill>
            <a:srgbClr val="FFFFFF"/>
          </a:solidFill>
          <a:ln w="9525" cap="flat" cmpd="sng">
            <a:solidFill>
              <a:srgbClr val="000000"/>
            </a:solidFill>
            <a:prstDash val="solid"/>
            <a:round/>
            <a:headEnd type="none" w="sm" len="sm"/>
            <a:tailEnd type="none" w="sm" len="sm"/>
          </a:ln>
        </p:spPr>
        <p:txBody>
          <a:bodyPr spcFirstLastPara="1" wrap="square" lIns="121900" tIns="60933" rIns="121900" bIns="60933" anchor="ctr" anchorCtr="0">
            <a:noAutofit/>
          </a:bodyPr>
          <a:lstStyle/>
          <a:p>
            <a:pPr algn="ctr"/>
            <a:endParaRPr sz="2400">
              <a:solidFill>
                <a:srgbClr val="FFFFFF"/>
              </a:solidFill>
              <a:latin typeface="Calibri"/>
              <a:ea typeface="Calibri"/>
              <a:cs typeface="Calibri"/>
              <a:sym typeface="Calibri"/>
            </a:endParaRPr>
          </a:p>
        </p:txBody>
      </p:sp>
      <p:cxnSp>
        <p:nvCxnSpPr>
          <p:cNvPr id="218" name="Google Shape;218;p36"/>
          <p:cNvCxnSpPr/>
          <p:nvPr/>
        </p:nvCxnSpPr>
        <p:spPr>
          <a:xfrm>
            <a:off x="3285812" y="1809707"/>
            <a:ext cx="1364800" cy="1468400"/>
          </a:xfrm>
          <a:prstGeom prst="straightConnector1">
            <a:avLst/>
          </a:prstGeom>
          <a:noFill/>
          <a:ln w="152400" cap="flat" cmpd="sng">
            <a:solidFill>
              <a:srgbClr val="595959"/>
            </a:solidFill>
            <a:prstDash val="solid"/>
            <a:round/>
            <a:headEnd type="none" w="sm" len="sm"/>
            <a:tailEnd type="none" w="sm" len="sm"/>
          </a:ln>
        </p:spPr>
      </p:cxnSp>
      <p:cxnSp>
        <p:nvCxnSpPr>
          <p:cNvPr id="219" name="Google Shape;219;p36"/>
          <p:cNvCxnSpPr/>
          <p:nvPr/>
        </p:nvCxnSpPr>
        <p:spPr>
          <a:xfrm rot="10800000" flipH="1">
            <a:off x="3285812" y="1809736"/>
            <a:ext cx="1364800" cy="1468400"/>
          </a:xfrm>
          <a:prstGeom prst="straightConnector1">
            <a:avLst/>
          </a:prstGeom>
          <a:noFill/>
          <a:ln w="152400" cap="flat" cmpd="sng">
            <a:solidFill>
              <a:srgbClr val="595959"/>
            </a:solidFill>
            <a:prstDash val="solid"/>
            <a:round/>
            <a:headEnd type="none" w="sm" len="sm"/>
            <a:tailEnd type="none" w="sm" len="sm"/>
          </a:ln>
        </p:spPr>
      </p:cxnSp>
      <p:pic>
        <p:nvPicPr>
          <p:cNvPr id="220" name="Google Shape;220;p36"/>
          <p:cNvPicPr preferRelativeResize="0"/>
          <p:nvPr/>
        </p:nvPicPr>
        <p:blipFill rotWithShape="1">
          <a:blip r:embed="rId7">
            <a:alphaModFix/>
          </a:blip>
          <a:srcRect/>
          <a:stretch/>
        </p:blipFill>
        <p:spPr>
          <a:xfrm>
            <a:off x="8596355" y="4200283"/>
            <a:ext cx="1818000" cy="3187600"/>
          </a:xfrm>
          <a:prstGeom prst="rect">
            <a:avLst/>
          </a:prstGeom>
          <a:noFill/>
          <a:ln>
            <a:noFill/>
          </a:ln>
        </p:spPr>
      </p:pic>
      <p:cxnSp>
        <p:nvCxnSpPr>
          <p:cNvPr id="221" name="Google Shape;221;p36"/>
          <p:cNvCxnSpPr/>
          <p:nvPr/>
        </p:nvCxnSpPr>
        <p:spPr>
          <a:xfrm>
            <a:off x="2281175" y="2566743"/>
            <a:ext cx="3498000" cy="0"/>
          </a:xfrm>
          <a:prstGeom prst="straightConnector1">
            <a:avLst/>
          </a:prstGeom>
          <a:noFill/>
          <a:ln w="127000" cap="flat" cmpd="sng">
            <a:solidFill>
              <a:srgbClr val="000000"/>
            </a:solidFill>
            <a:prstDash val="solid"/>
            <a:round/>
            <a:headEnd type="none" w="sm" len="sm"/>
            <a:tailEnd type="stealth" w="med" len="med"/>
          </a:ln>
        </p:spPr>
      </p:cxnSp>
      <p:cxnSp>
        <p:nvCxnSpPr>
          <p:cNvPr id="222" name="Google Shape;222;p36"/>
          <p:cNvCxnSpPr/>
          <p:nvPr/>
        </p:nvCxnSpPr>
        <p:spPr>
          <a:xfrm>
            <a:off x="7536268" y="2566743"/>
            <a:ext cx="1834800" cy="0"/>
          </a:xfrm>
          <a:prstGeom prst="straightConnector1">
            <a:avLst/>
          </a:prstGeom>
          <a:noFill/>
          <a:ln w="127000" cap="flat" cmpd="sng">
            <a:solidFill>
              <a:srgbClr val="000000"/>
            </a:solidFill>
            <a:prstDash val="solid"/>
            <a:round/>
            <a:headEnd type="none" w="sm" len="sm"/>
            <a:tailEnd type="stealth" w="med" len="med"/>
          </a:ln>
        </p:spPr>
      </p:cxnSp>
      <p:cxnSp>
        <p:nvCxnSpPr>
          <p:cNvPr id="223" name="Google Shape;223;p36"/>
          <p:cNvCxnSpPr>
            <a:endCxn id="210" idx="0"/>
          </p:cNvCxnSpPr>
          <p:nvPr/>
        </p:nvCxnSpPr>
        <p:spPr>
          <a:xfrm flipH="1">
            <a:off x="1431552" y="3368071"/>
            <a:ext cx="7250800" cy="1862800"/>
          </a:xfrm>
          <a:prstGeom prst="straightConnector1">
            <a:avLst/>
          </a:prstGeom>
          <a:noFill/>
          <a:ln w="127000" cap="flat" cmpd="sng">
            <a:solidFill>
              <a:srgbClr val="000000"/>
            </a:solidFill>
            <a:prstDash val="solid"/>
            <a:round/>
            <a:headEnd type="none" w="sm" len="sm"/>
            <a:tailEnd type="stealth" w="med" len="med"/>
          </a:ln>
        </p:spPr>
      </p:cxnSp>
      <p:cxnSp>
        <p:nvCxnSpPr>
          <p:cNvPr id="224" name="Google Shape;224;p36"/>
          <p:cNvCxnSpPr/>
          <p:nvPr/>
        </p:nvCxnSpPr>
        <p:spPr>
          <a:xfrm>
            <a:off x="2403725" y="5895747"/>
            <a:ext cx="2246800" cy="0"/>
          </a:xfrm>
          <a:prstGeom prst="straightConnector1">
            <a:avLst/>
          </a:prstGeom>
          <a:noFill/>
          <a:ln w="127000" cap="flat" cmpd="sng">
            <a:solidFill>
              <a:srgbClr val="000000"/>
            </a:solidFill>
            <a:prstDash val="solid"/>
            <a:round/>
            <a:headEnd type="none" w="sm" len="sm"/>
            <a:tailEnd type="stealth" w="med" len="med"/>
          </a:ln>
        </p:spPr>
      </p:cxnSp>
      <p:cxnSp>
        <p:nvCxnSpPr>
          <p:cNvPr id="225" name="Google Shape;225;p36"/>
          <p:cNvCxnSpPr/>
          <p:nvPr/>
        </p:nvCxnSpPr>
        <p:spPr>
          <a:xfrm>
            <a:off x="6727475" y="5659469"/>
            <a:ext cx="1868800" cy="0"/>
          </a:xfrm>
          <a:prstGeom prst="straightConnector1">
            <a:avLst/>
          </a:prstGeom>
          <a:noFill/>
          <a:ln w="127000" cap="flat" cmpd="sng">
            <a:solidFill>
              <a:srgbClr val="000000"/>
            </a:solidFill>
            <a:prstDash val="solid"/>
            <a:round/>
            <a:headEnd type="none" w="sm" len="sm"/>
            <a:tailEnd type="stealth"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title"/>
          </p:nvPr>
        </p:nvSpPr>
        <p:spPr>
          <a:xfrm>
            <a:off x="1292533" y="96428"/>
            <a:ext cx="8966000" cy="1594000"/>
          </a:xfrm>
          <a:prstGeom prst="rect">
            <a:avLst/>
          </a:prstGeom>
        </p:spPr>
        <p:txBody>
          <a:bodyPr spcFirstLastPara="1" vert="horz" wrap="square" lIns="121900" tIns="121900" rIns="121900" bIns="121900" rtlCol="0" anchor="t" anchorCtr="0">
            <a:noAutofit/>
          </a:bodyPr>
          <a:lstStyle/>
          <a:p>
            <a:pPr algn="ctr"/>
            <a:r>
              <a:rPr lang="en" dirty="0"/>
              <a:t>Weekly schedule</a:t>
            </a:r>
            <a:endParaRPr dirty="0"/>
          </a:p>
        </p:txBody>
      </p:sp>
      <p:graphicFrame>
        <p:nvGraphicFramePr>
          <p:cNvPr id="160" name="Google Shape;160;p32"/>
          <p:cNvGraphicFramePr/>
          <p:nvPr>
            <p:extLst>
              <p:ext uri="{D42A27DB-BD31-4B8C-83A1-F6EECF244321}">
                <p14:modId xmlns:p14="http://schemas.microsoft.com/office/powerpoint/2010/main" val="3879617694"/>
              </p:ext>
            </p:extLst>
          </p:nvPr>
        </p:nvGraphicFramePr>
        <p:xfrm>
          <a:off x="765417" y="1134868"/>
          <a:ext cx="11045000" cy="5418925"/>
        </p:xfrm>
        <a:graphic>
          <a:graphicData uri="http://schemas.openxmlformats.org/drawingml/2006/table">
            <a:tbl>
              <a:tblPr>
                <a:noFill/>
              </a:tblPr>
              <a:tblGrid>
                <a:gridCol w="782400">
                  <a:extLst>
                    <a:ext uri="{9D8B030D-6E8A-4147-A177-3AD203B41FA5}">
                      <a16:colId xmlns:a16="http://schemas.microsoft.com/office/drawing/2014/main" val="20000"/>
                    </a:ext>
                  </a:extLst>
                </a:gridCol>
                <a:gridCol w="3015033">
                  <a:extLst>
                    <a:ext uri="{9D8B030D-6E8A-4147-A177-3AD203B41FA5}">
                      <a16:colId xmlns:a16="http://schemas.microsoft.com/office/drawing/2014/main" val="20001"/>
                    </a:ext>
                  </a:extLst>
                </a:gridCol>
                <a:gridCol w="3143567">
                  <a:extLst>
                    <a:ext uri="{9D8B030D-6E8A-4147-A177-3AD203B41FA5}">
                      <a16:colId xmlns:a16="http://schemas.microsoft.com/office/drawing/2014/main" val="20002"/>
                    </a:ext>
                  </a:extLst>
                </a:gridCol>
                <a:gridCol w="4104000">
                  <a:extLst>
                    <a:ext uri="{9D8B030D-6E8A-4147-A177-3AD203B41FA5}">
                      <a16:colId xmlns:a16="http://schemas.microsoft.com/office/drawing/2014/main" val="20003"/>
                    </a:ext>
                  </a:extLst>
                </a:gridCol>
              </a:tblGrid>
              <a:tr h="433633">
                <a:tc>
                  <a:txBody>
                    <a:bodyPr/>
                    <a:lstStyle/>
                    <a:p>
                      <a:pPr marL="0" lvl="0" indent="0" algn="l" rtl="0">
                        <a:spcBef>
                          <a:spcPts val="0"/>
                        </a:spcBef>
                        <a:spcAft>
                          <a:spcPts val="0"/>
                        </a:spcAft>
                        <a:buNone/>
                      </a:pPr>
                      <a:r>
                        <a:rPr lang="en" sz="1700" b="1"/>
                        <a:t>Week</a:t>
                      </a:r>
                      <a:endParaRPr sz="1700" b="1"/>
                    </a:p>
                  </a:txBody>
                  <a:tcPr marL="84667" marR="84667" marT="84667" marB="84667"/>
                </a:tc>
                <a:tc>
                  <a:txBody>
                    <a:bodyPr/>
                    <a:lstStyle/>
                    <a:p>
                      <a:pPr marL="0" lvl="0" indent="0" algn="l" rtl="0">
                        <a:spcBef>
                          <a:spcPts val="0"/>
                        </a:spcBef>
                        <a:spcAft>
                          <a:spcPts val="0"/>
                        </a:spcAft>
                        <a:buNone/>
                      </a:pPr>
                      <a:r>
                        <a:rPr lang="en" sz="1700" b="1"/>
                        <a:t>Topics</a:t>
                      </a:r>
                      <a:endParaRPr sz="1700" b="1"/>
                    </a:p>
                  </a:txBody>
                  <a:tcPr marL="84667" marR="84667" marT="84667" marB="84667"/>
                </a:tc>
                <a:tc>
                  <a:txBody>
                    <a:bodyPr/>
                    <a:lstStyle/>
                    <a:p>
                      <a:pPr marL="0" lvl="0" indent="0" algn="l" rtl="0">
                        <a:spcBef>
                          <a:spcPts val="0"/>
                        </a:spcBef>
                        <a:spcAft>
                          <a:spcPts val="0"/>
                        </a:spcAft>
                        <a:buNone/>
                      </a:pPr>
                      <a:r>
                        <a:rPr lang="en" sz="1700" b="1"/>
                        <a:t>Weekly Coding Assignment</a:t>
                      </a:r>
                      <a:endParaRPr sz="1700" b="1"/>
                    </a:p>
                  </a:txBody>
                  <a:tcPr marL="84667" marR="84667" marT="84667" marB="84667"/>
                </a:tc>
                <a:tc>
                  <a:txBody>
                    <a:bodyPr/>
                    <a:lstStyle/>
                    <a:p>
                      <a:pPr marL="0" lvl="0" indent="0" algn="l" rtl="0">
                        <a:spcBef>
                          <a:spcPts val="0"/>
                        </a:spcBef>
                        <a:spcAft>
                          <a:spcPts val="0"/>
                        </a:spcAft>
                        <a:buNone/>
                      </a:pPr>
                      <a:r>
                        <a:rPr lang="en" sz="1700" b="1" dirty="0"/>
                        <a:t>Notes</a:t>
                      </a:r>
                      <a:endParaRPr sz="1700" b="1" dirty="0"/>
                    </a:p>
                  </a:txBody>
                  <a:tcPr marL="84667" marR="84667" marT="84667" marB="84667"/>
                </a:tc>
                <a:extLst>
                  <a:ext uri="{0D108BD9-81ED-4DB2-BD59-A6C34878D82A}">
                    <a16:rowId xmlns:a16="http://schemas.microsoft.com/office/drawing/2014/main" val="10000"/>
                  </a:ext>
                </a:extLst>
              </a:tr>
              <a:tr h="433633">
                <a:tc>
                  <a:txBody>
                    <a:bodyPr/>
                    <a:lstStyle/>
                    <a:p>
                      <a:pPr marL="0" lvl="0" indent="0" algn="l" rtl="0">
                        <a:spcBef>
                          <a:spcPts val="0"/>
                        </a:spcBef>
                        <a:spcAft>
                          <a:spcPts val="0"/>
                        </a:spcAft>
                        <a:buNone/>
                      </a:pPr>
                      <a:r>
                        <a:rPr lang="en" sz="1700" b="1"/>
                        <a:t>1</a:t>
                      </a:r>
                      <a:endParaRPr sz="1700" b="1"/>
                    </a:p>
                  </a:txBody>
                  <a:tcPr marL="84667" marR="84667" marT="84667" marB="84667"/>
                </a:tc>
                <a:tc>
                  <a:txBody>
                    <a:bodyPr/>
                    <a:lstStyle/>
                    <a:p>
                      <a:pPr marL="0" lvl="0" indent="0" algn="l" rtl="0">
                        <a:spcBef>
                          <a:spcPts val="0"/>
                        </a:spcBef>
                        <a:spcAft>
                          <a:spcPts val="0"/>
                        </a:spcAft>
                        <a:buNone/>
                      </a:pPr>
                      <a:r>
                        <a:rPr lang="en" sz="1700"/>
                        <a:t>variables, types</a:t>
                      </a:r>
                      <a:endParaRPr sz="1700"/>
                    </a:p>
                  </a:txBody>
                  <a:tcPr marL="84667" marR="84667" marT="84667" marB="84667"/>
                </a:tc>
                <a:tc>
                  <a:txBody>
                    <a:bodyPr/>
                    <a:lstStyle/>
                    <a:p>
                      <a:pPr marL="0" lvl="0" indent="0" algn="l" rtl="0">
                        <a:spcBef>
                          <a:spcPts val="0"/>
                        </a:spcBef>
                        <a:spcAft>
                          <a:spcPts val="0"/>
                        </a:spcAft>
                        <a:buNone/>
                      </a:pPr>
                      <a:r>
                        <a:rPr lang="en" sz="1700"/>
                        <a:t>Install VS Code</a:t>
                      </a:r>
                      <a:endParaRPr sz="1700"/>
                    </a:p>
                  </a:txBody>
                  <a:tcPr marL="84667" marR="84667" marT="84667" marB="84667"/>
                </a:tc>
                <a:tc>
                  <a:txBody>
                    <a:bodyPr/>
                    <a:lstStyle/>
                    <a:p>
                      <a:pPr marL="0" lvl="0" indent="0" algn="l" rtl="0">
                        <a:spcBef>
                          <a:spcPts val="0"/>
                        </a:spcBef>
                        <a:spcAft>
                          <a:spcPts val="0"/>
                        </a:spcAft>
                        <a:buNone/>
                      </a:pPr>
                      <a:endParaRPr sz="1700"/>
                    </a:p>
                  </a:txBody>
                  <a:tcPr marL="84667" marR="84667" marT="84667" marB="84667"/>
                </a:tc>
                <a:extLst>
                  <a:ext uri="{0D108BD9-81ED-4DB2-BD59-A6C34878D82A}">
                    <a16:rowId xmlns:a16="http://schemas.microsoft.com/office/drawing/2014/main" val="10001"/>
                  </a:ext>
                </a:extLst>
              </a:tr>
              <a:tr h="433633">
                <a:tc>
                  <a:txBody>
                    <a:bodyPr/>
                    <a:lstStyle/>
                    <a:p>
                      <a:pPr marL="0" lvl="0" indent="0" algn="l" rtl="0">
                        <a:spcBef>
                          <a:spcPts val="0"/>
                        </a:spcBef>
                        <a:spcAft>
                          <a:spcPts val="0"/>
                        </a:spcAft>
                        <a:buNone/>
                      </a:pPr>
                      <a:r>
                        <a:rPr lang="en" sz="1700" b="1"/>
                        <a:t>2</a:t>
                      </a:r>
                      <a:endParaRPr sz="1700" b="1"/>
                    </a:p>
                  </a:txBody>
                  <a:tcPr marL="84667" marR="84667" marT="84667" marB="84667"/>
                </a:tc>
                <a:tc>
                  <a:txBody>
                    <a:bodyPr/>
                    <a:lstStyle/>
                    <a:p>
                      <a:pPr marL="0" lvl="0" indent="0" algn="l" rtl="0">
                        <a:spcBef>
                          <a:spcPts val="0"/>
                        </a:spcBef>
                        <a:spcAft>
                          <a:spcPts val="0"/>
                        </a:spcAft>
                        <a:buNone/>
                      </a:pPr>
                      <a:r>
                        <a:rPr lang="en" sz="1700"/>
                        <a:t>conditionals, loops</a:t>
                      </a:r>
                      <a:endParaRPr sz="1700"/>
                    </a:p>
                  </a:txBody>
                  <a:tcPr marL="84667" marR="84667" marT="84667" marB="84667"/>
                </a:tc>
                <a:tc>
                  <a:txBody>
                    <a:bodyPr/>
                    <a:lstStyle/>
                    <a:p>
                      <a:pPr marL="0" lvl="0" indent="0" algn="l" rtl="0">
                        <a:spcBef>
                          <a:spcPts val="0"/>
                        </a:spcBef>
                        <a:spcAft>
                          <a:spcPts val="0"/>
                        </a:spcAft>
                        <a:buNone/>
                      </a:pPr>
                      <a:r>
                        <a:rPr lang="en" sz="1700"/>
                        <a:t>Java Turtles (Logo)</a:t>
                      </a:r>
                      <a:endParaRPr sz="1700"/>
                    </a:p>
                  </a:txBody>
                  <a:tcPr marL="84667" marR="84667" marT="84667" marB="84667"/>
                </a:tc>
                <a:tc>
                  <a:txBody>
                    <a:bodyPr/>
                    <a:lstStyle/>
                    <a:p>
                      <a:pPr marL="0" lvl="0" indent="0" algn="l" rtl="0">
                        <a:spcBef>
                          <a:spcPts val="0"/>
                        </a:spcBef>
                        <a:spcAft>
                          <a:spcPts val="0"/>
                        </a:spcAft>
                        <a:buNone/>
                      </a:pPr>
                      <a:r>
                        <a:rPr lang="en" sz="1700">
                          <a:solidFill>
                            <a:srgbClr val="9900FF"/>
                          </a:solidFill>
                        </a:rPr>
                        <a:t>“AI honeypot”</a:t>
                      </a:r>
                      <a:endParaRPr sz="1700">
                        <a:solidFill>
                          <a:srgbClr val="9900FF"/>
                        </a:solidFill>
                      </a:endParaRPr>
                    </a:p>
                  </a:txBody>
                  <a:tcPr marL="84667" marR="84667" marT="84667" marB="84667"/>
                </a:tc>
                <a:extLst>
                  <a:ext uri="{0D108BD9-81ED-4DB2-BD59-A6C34878D82A}">
                    <a16:rowId xmlns:a16="http://schemas.microsoft.com/office/drawing/2014/main" val="10002"/>
                  </a:ext>
                </a:extLst>
              </a:tr>
              <a:tr h="433633">
                <a:tc>
                  <a:txBody>
                    <a:bodyPr/>
                    <a:lstStyle/>
                    <a:p>
                      <a:pPr marL="0" lvl="0" indent="0" algn="l" rtl="0">
                        <a:spcBef>
                          <a:spcPts val="0"/>
                        </a:spcBef>
                        <a:spcAft>
                          <a:spcPts val="0"/>
                        </a:spcAft>
                        <a:buNone/>
                      </a:pPr>
                      <a:r>
                        <a:rPr lang="en" sz="1700" b="1"/>
                        <a:t>3</a:t>
                      </a:r>
                      <a:endParaRPr sz="1700" b="1"/>
                    </a:p>
                  </a:txBody>
                  <a:tcPr marL="84667" marR="84667" marT="84667" marB="84667"/>
                </a:tc>
                <a:tc>
                  <a:txBody>
                    <a:bodyPr/>
                    <a:lstStyle/>
                    <a:p>
                      <a:pPr marL="0" lvl="0" indent="0" algn="l" rtl="0">
                        <a:spcBef>
                          <a:spcPts val="0"/>
                        </a:spcBef>
                        <a:spcAft>
                          <a:spcPts val="0"/>
                        </a:spcAft>
                        <a:buNone/>
                      </a:pPr>
                      <a:r>
                        <a:rPr lang="en" sz="1700"/>
                        <a:t>strings</a:t>
                      </a:r>
                      <a:endParaRPr sz="1700"/>
                    </a:p>
                  </a:txBody>
                  <a:tcPr marL="84667" marR="84667" marT="84667" marB="84667"/>
                </a:tc>
                <a:tc>
                  <a:txBody>
                    <a:bodyPr/>
                    <a:lstStyle/>
                    <a:p>
                      <a:pPr marL="0" lvl="0" indent="0" algn="l" rtl="0">
                        <a:spcBef>
                          <a:spcPts val="0"/>
                        </a:spcBef>
                        <a:spcAft>
                          <a:spcPts val="0"/>
                        </a:spcAft>
                        <a:buNone/>
                      </a:pPr>
                      <a:r>
                        <a:rPr lang="en" sz="1700">
                          <a:solidFill>
                            <a:srgbClr val="0000FF"/>
                          </a:solidFill>
                        </a:rPr>
                        <a:t>Flagmaker</a:t>
                      </a:r>
                      <a:endParaRPr sz="1700">
                        <a:solidFill>
                          <a:srgbClr val="0000FF"/>
                        </a:solidFill>
                      </a:endParaRPr>
                    </a:p>
                  </a:txBody>
                  <a:tcPr marL="84667" marR="84667" marT="84667" marB="84667"/>
                </a:tc>
                <a:tc>
                  <a:txBody>
                    <a:bodyPr/>
                    <a:lstStyle/>
                    <a:p>
                      <a:pPr marL="0" lvl="0" indent="0" algn="l" rtl="0">
                        <a:spcBef>
                          <a:spcPts val="0"/>
                        </a:spcBef>
                        <a:spcAft>
                          <a:spcPts val="0"/>
                        </a:spcAft>
                        <a:buNone/>
                      </a:pPr>
                      <a:r>
                        <a:rPr lang="en" sz="1700">
                          <a:solidFill>
                            <a:srgbClr val="0000FF"/>
                          </a:solidFill>
                        </a:rPr>
                        <a:t>Flagmaker, Unplugged Flagmaker</a:t>
                      </a:r>
                      <a:endParaRPr sz="1700">
                        <a:solidFill>
                          <a:srgbClr val="0000FF"/>
                        </a:solidFill>
                      </a:endParaRPr>
                    </a:p>
                  </a:txBody>
                  <a:tcPr marL="84667" marR="84667" marT="84667" marB="84667"/>
                </a:tc>
                <a:extLst>
                  <a:ext uri="{0D108BD9-81ED-4DB2-BD59-A6C34878D82A}">
                    <a16:rowId xmlns:a16="http://schemas.microsoft.com/office/drawing/2014/main" val="10003"/>
                  </a:ext>
                </a:extLst>
              </a:tr>
              <a:tr h="476033">
                <a:tc>
                  <a:txBody>
                    <a:bodyPr/>
                    <a:lstStyle/>
                    <a:p>
                      <a:pPr marL="0" lvl="0" indent="0" algn="l" rtl="0">
                        <a:spcBef>
                          <a:spcPts val="0"/>
                        </a:spcBef>
                        <a:spcAft>
                          <a:spcPts val="0"/>
                        </a:spcAft>
                        <a:buNone/>
                      </a:pPr>
                      <a:r>
                        <a:rPr lang="en" sz="1700" b="1"/>
                        <a:t>4</a:t>
                      </a:r>
                      <a:endParaRPr sz="1700" b="1"/>
                    </a:p>
                  </a:txBody>
                  <a:tcPr marL="84667" marR="84667" marT="84667" marB="84667"/>
                </a:tc>
                <a:tc>
                  <a:txBody>
                    <a:bodyPr/>
                    <a:lstStyle/>
                    <a:p>
                      <a:pPr marL="0" lvl="0" indent="0" algn="l" rtl="0">
                        <a:spcBef>
                          <a:spcPts val="0"/>
                        </a:spcBef>
                        <a:spcAft>
                          <a:spcPts val="0"/>
                        </a:spcAft>
                        <a:buNone/>
                      </a:pPr>
                      <a:r>
                        <a:rPr lang="en" sz="1700"/>
                        <a:t>functions</a:t>
                      </a:r>
                      <a:endParaRPr sz="1700"/>
                    </a:p>
                  </a:txBody>
                  <a:tcPr marL="84667" marR="84667" marT="84667" marB="84667"/>
                </a:tc>
                <a:tc>
                  <a:txBody>
                    <a:bodyPr/>
                    <a:lstStyle/>
                    <a:p>
                      <a:pPr marL="0" lvl="0" indent="0" algn="l" rtl="0">
                        <a:spcBef>
                          <a:spcPts val="0"/>
                        </a:spcBef>
                        <a:spcAft>
                          <a:spcPts val="0"/>
                        </a:spcAft>
                        <a:buNone/>
                      </a:pPr>
                      <a:r>
                        <a:rPr lang="en" sz="1700"/>
                        <a:t>Codingbat #1 (short functions)</a:t>
                      </a:r>
                      <a:endParaRPr sz="1700"/>
                    </a:p>
                  </a:txBody>
                  <a:tcPr marL="84667" marR="84667" marT="84667" marB="84667"/>
                </a:tc>
                <a:tc>
                  <a:txBody>
                    <a:bodyPr/>
                    <a:lstStyle/>
                    <a:p>
                      <a:pPr marL="0" lvl="0" indent="0" algn="l" rtl="0">
                        <a:spcBef>
                          <a:spcPts val="0"/>
                        </a:spcBef>
                        <a:spcAft>
                          <a:spcPts val="0"/>
                        </a:spcAft>
                        <a:buNone/>
                      </a:pPr>
                      <a:r>
                        <a:rPr lang="en" sz="1700"/>
                        <a:t>custom problems</a:t>
                      </a:r>
                      <a:endParaRPr sz="1700"/>
                    </a:p>
                  </a:txBody>
                  <a:tcPr marL="84667" marR="84667" marT="84667" marB="84667"/>
                </a:tc>
                <a:extLst>
                  <a:ext uri="{0D108BD9-81ED-4DB2-BD59-A6C34878D82A}">
                    <a16:rowId xmlns:a16="http://schemas.microsoft.com/office/drawing/2014/main" val="10004"/>
                  </a:ext>
                </a:extLst>
              </a:tr>
              <a:tr h="480867">
                <a:tc>
                  <a:txBody>
                    <a:bodyPr/>
                    <a:lstStyle/>
                    <a:p>
                      <a:pPr marL="0" lvl="0" indent="0" algn="l" rtl="0">
                        <a:spcBef>
                          <a:spcPts val="0"/>
                        </a:spcBef>
                        <a:spcAft>
                          <a:spcPts val="0"/>
                        </a:spcAft>
                        <a:buNone/>
                      </a:pPr>
                      <a:r>
                        <a:rPr lang="en" sz="1700" b="1"/>
                        <a:t>5</a:t>
                      </a:r>
                      <a:endParaRPr sz="1700" b="1"/>
                    </a:p>
                  </a:txBody>
                  <a:tcPr marL="84667" marR="84667" marT="84667" marB="84667"/>
                </a:tc>
                <a:tc>
                  <a:txBody>
                    <a:bodyPr/>
                    <a:lstStyle/>
                    <a:p>
                      <a:pPr marL="0" lvl="0" indent="0" algn="l" rtl="0">
                        <a:spcBef>
                          <a:spcPts val="0"/>
                        </a:spcBef>
                        <a:spcAft>
                          <a:spcPts val="0"/>
                        </a:spcAft>
                        <a:buNone/>
                      </a:pPr>
                      <a:r>
                        <a:rPr lang="en" sz="1700"/>
                        <a:t>arrays</a:t>
                      </a:r>
                      <a:endParaRPr sz="1700"/>
                    </a:p>
                  </a:txBody>
                  <a:tcPr marL="84667" marR="84667" marT="84667" marB="84667"/>
                </a:tc>
                <a:tc>
                  <a:txBody>
                    <a:bodyPr/>
                    <a:lstStyle/>
                    <a:p>
                      <a:pPr marL="0" lvl="0" indent="0" algn="l" rtl="0">
                        <a:spcBef>
                          <a:spcPts val="0"/>
                        </a:spcBef>
                        <a:spcAft>
                          <a:spcPts val="0"/>
                        </a:spcAft>
                        <a:buNone/>
                      </a:pPr>
                      <a:r>
                        <a:rPr lang="en" sz="1700" dirty="0" err="1"/>
                        <a:t>Codingbat</a:t>
                      </a:r>
                      <a:r>
                        <a:rPr lang="en" sz="1700" dirty="0">
                          <a:solidFill>
                            <a:schemeClr val="dk1"/>
                          </a:solidFill>
                        </a:rPr>
                        <a:t> #2, </a:t>
                      </a:r>
                      <a:r>
                        <a:rPr lang="en" sz="1700" dirty="0">
                          <a:solidFill>
                            <a:srgbClr val="9900FF"/>
                          </a:solidFill>
                        </a:rPr>
                        <a:t>T</a:t>
                      </a:r>
                      <a:r>
                        <a:rPr lang="en" sz="1700" dirty="0"/>
                        <a:t>esting</a:t>
                      </a:r>
                      <a:endParaRPr sz="1700" dirty="0"/>
                    </a:p>
                  </a:txBody>
                  <a:tcPr marL="84667" marR="84667" marT="84667" marB="84667"/>
                </a:tc>
                <a:tc>
                  <a:txBody>
                    <a:bodyPr/>
                    <a:lstStyle/>
                    <a:p>
                      <a:pPr marL="0" lvl="0" indent="0" algn="l" rtl="0">
                        <a:spcBef>
                          <a:spcPts val="0"/>
                        </a:spcBef>
                        <a:spcAft>
                          <a:spcPts val="0"/>
                        </a:spcAft>
                        <a:buNone/>
                      </a:pPr>
                      <a:endParaRPr sz="1700" dirty="0">
                        <a:solidFill>
                          <a:srgbClr val="9900FF"/>
                        </a:solidFill>
                      </a:endParaRPr>
                    </a:p>
                  </a:txBody>
                  <a:tcPr marL="84667" marR="84667" marT="84667" marB="84667"/>
                </a:tc>
                <a:extLst>
                  <a:ext uri="{0D108BD9-81ED-4DB2-BD59-A6C34878D82A}">
                    <a16:rowId xmlns:a16="http://schemas.microsoft.com/office/drawing/2014/main" val="10005"/>
                  </a:ext>
                </a:extLst>
              </a:tr>
              <a:tr h="466400">
                <a:tc>
                  <a:txBody>
                    <a:bodyPr/>
                    <a:lstStyle/>
                    <a:p>
                      <a:pPr marL="0" lvl="0" indent="0" algn="l" rtl="0">
                        <a:spcBef>
                          <a:spcPts val="0"/>
                        </a:spcBef>
                        <a:spcAft>
                          <a:spcPts val="0"/>
                        </a:spcAft>
                        <a:buNone/>
                      </a:pPr>
                      <a:r>
                        <a:rPr lang="en" sz="1700" b="1"/>
                        <a:t>6</a:t>
                      </a:r>
                      <a:endParaRPr sz="1700" b="1"/>
                    </a:p>
                  </a:txBody>
                  <a:tcPr marL="84667" marR="84667" marT="84667" marB="84667"/>
                </a:tc>
                <a:tc>
                  <a:txBody>
                    <a:bodyPr/>
                    <a:lstStyle/>
                    <a:p>
                      <a:pPr marL="0" lvl="0" indent="0" algn="l" rtl="0">
                        <a:spcBef>
                          <a:spcPts val="0"/>
                        </a:spcBef>
                        <a:spcAft>
                          <a:spcPts val="0"/>
                        </a:spcAft>
                        <a:buNone/>
                      </a:pPr>
                      <a:r>
                        <a:rPr lang="en" sz="1700"/>
                        <a:t>2D arrays, event classes</a:t>
                      </a:r>
                      <a:endParaRPr sz="1700"/>
                    </a:p>
                  </a:txBody>
                  <a:tcPr marL="84667" marR="84667" marT="84667" marB="84667"/>
                </a:tc>
                <a:tc>
                  <a:txBody>
                    <a:bodyPr/>
                    <a:lstStyle/>
                    <a:p>
                      <a:pPr marL="0" lvl="0" indent="0" algn="l" rtl="0">
                        <a:spcBef>
                          <a:spcPts val="0"/>
                        </a:spcBef>
                        <a:spcAft>
                          <a:spcPts val="0"/>
                        </a:spcAft>
                        <a:buNone/>
                      </a:pPr>
                      <a:r>
                        <a:rPr lang="en" sz="1700" strike="sngStrike" dirty="0">
                          <a:solidFill>
                            <a:srgbClr val="0000FF"/>
                          </a:solidFill>
                        </a:rPr>
                        <a:t>Event Calendar</a:t>
                      </a:r>
                      <a:r>
                        <a:rPr lang="en" sz="1700" strike="noStrike" dirty="0">
                          <a:solidFill>
                            <a:srgbClr val="0000FF"/>
                          </a:solidFill>
                        </a:rPr>
                        <a:t>  Minecraft </a:t>
                      </a:r>
                    </a:p>
                    <a:p>
                      <a:pPr marL="0" lvl="0" indent="0" algn="l" rtl="0">
                        <a:spcBef>
                          <a:spcPts val="0"/>
                        </a:spcBef>
                        <a:spcAft>
                          <a:spcPts val="0"/>
                        </a:spcAft>
                        <a:buNone/>
                      </a:pPr>
                      <a:r>
                        <a:rPr lang="en-US" sz="1700" strike="noStrike" dirty="0">
                          <a:solidFill>
                            <a:srgbClr val="0000FF"/>
                          </a:solidFill>
                        </a:rPr>
                        <a:t>                                  o</a:t>
                      </a:r>
                      <a:r>
                        <a:rPr lang="en" sz="1700" strike="noStrike" dirty="0">
                          <a:solidFill>
                            <a:srgbClr val="0000FF"/>
                          </a:solidFill>
                        </a:rPr>
                        <a:t>r Tic-tac-toe</a:t>
                      </a:r>
                      <a:endParaRPr sz="1700" strike="noStrike" dirty="0">
                        <a:solidFill>
                          <a:srgbClr val="0000FF"/>
                        </a:solidFill>
                      </a:endParaRPr>
                    </a:p>
                  </a:txBody>
                  <a:tcPr marL="84667" marR="84667" marT="84667" marB="84667"/>
                </a:tc>
                <a:tc>
                  <a:txBody>
                    <a:bodyPr/>
                    <a:lstStyle/>
                    <a:p>
                      <a:pPr marL="0" lvl="0" indent="0" algn="l" rtl="0">
                        <a:spcBef>
                          <a:spcPts val="0"/>
                        </a:spcBef>
                        <a:spcAft>
                          <a:spcPts val="0"/>
                        </a:spcAft>
                        <a:buNone/>
                      </a:pPr>
                      <a:r>
                        <a:rPr lang="en" sz="1700">
                          <a:solidFill>
                            <a:srgbClr val="0000FF"/>
                          </a:solidFill>
                        </a:rPr>
                        <a:t>JSON, Distributed events</a:t>
                      </a:r>
                      <a:endParaRPr sz="1700">
                        <a:solidFill>
                          <a:srgbClr val="0000FF"/>
                        </a:solidFill>
                      </a:endParaRPr>
                    </a:p>
                  </a:txBody>
                  <a:tcPr marL="84667" marR="84667" marT="84667" marB="84667"/>
                </a:tc>
                <a:extLst>
                  <a:ext uri="{0D108BD9-81ED-4DB2-BD59-A6C34878D82A}">
                    <a16:rowId xmlns:a16="http://schemas.microsoft.com/office/drawing/2014/main" val="10006"/>
                  </a:ext>
                </a:extLst>
              </a:tr>
              <a:tr h="699933">
                <a:tc>
                  <a:txBody>
                    <a:bodyPr/>
                    <a:lstStyle/>
                    <a:p>
                      <a:pPr marL="0" lvl="0" indent="0" algn="l" rtl="0">
                        <a:spcBef>
                          <a:spcPts val="0"/>
                        </a:spcBef>
                        <a:spcAft>
                          <a:spcPts val="0"/>
                        </a:spcAft>
                        <a:buNone/>
                      </a:pPr>
                      <a:r>
                        <a:rPr lang="en" sz="1700" b="1"/>
                        <a:t>7</a:t>
                      </a:r>
                      <a:endParaRPr sz="1700" b="1"/>
                    </a:p>
                  </a:txBody>
                  <a:tcPr marL="84667" marR="84667" marT="84667" marB="84667"/>
                </a:tc>
                <a:tc>
                  <a:txBody>
                    <a:bodyPr/>
                    <a:lstStyle/>
                    <a:p>
                      <a:pPr marL="0" lvl="0" indent="0" algn="l" rtl="0">
                        <a:spcBef>
                          <a:spcPts val="0"/>
                        </a:spcBef>
                        <a:spcAft>
                          <a:spcPts val="0"/>
                        </a:spcAft>
                        <a:buNone/>
                      </a:pPr>
                      <a:r>
                        <a:rPr lang="en" sz="1700"/>
                        <a:t>event driven programming, writing classes</a:t>
                      </a:r>
                      <a:endParaRPr sz="1700"/>
                    </a:p>
                  </a:txBody>
                  <a:tcPr marL="84667" marR="84667" marT="84667" marB="84667"/>
                </a:tc>
                <a:tc>
                  <a:txBody>
                    <a:bodyPr/>
                    <a:lstStyle/>
                    <a:p>
                      <a:pPr marL="0" lvl="0" indent="0" algn="l" rtl="0">
                        <a:spcBef>
                          <a:spcPts val="0"/>
                        </a:spcBef>
                        <a:spcAft>
                          <a:spcPts val="0"/>
                        </a:spcAft>
                        <a:buNone/>
                      </a:pPr>
                      <a:r>
                        <a:rPr lang="en" sz="1700">
                          <a:solidFill>
                            <a:srgbClr val="0000FF"/>
                          </a:solidFill>
                        </a:rPr>
                        <a:t>Greenfoot (week 1)</a:t>
                      </a:r>
                      <a:endParaRPr sz="1700">
                        <a:solidFill>
                          <a:srgbClr val="0000FF"/>
                        </a:solidFill>
                      </a:endParaRPr>
                    </a:p>
                  </a:txBody>
                  <a:tcPr marL="84667" marR="84667" marT="84667" marB="84667"/>
                </a:tc>
                <a:tc>
                  <a:txBody>
                    <a:bodyPr/>
                    <a:lstStyle/>
                    <a:p>
                      <a:pPr marL="0" lvl="0" indent="0" algn="l" rtl="0">
                        <a:spcBef>
                          <a:spcPts val="0"/>
                        </a:spcBef>
                        <a:spcAft>
                          <a:spcPts val="0"/>
                        </a:spcAft>
                        <a:buNone/>
                      </a:pPr>
                      <a:r>
                        <a:rPr lang="en" sz="1700">
                          <a:solidFill>
                            <a:srgbClr val="0000FF"/>
                          </a:solidFill>
                        </a:rPr>
                        <a:t>Event driven programming</a:t>
                      </a:r>
                      <a:endParaRPr sz="1700">
                        <a:solidFill>
                          <a:srgbClr val="0000FF"/>
                        </a:solidFill>
                      </a:endParaRPr>
                    </a:p>
                  </a:txBody>
                  <a:tcPr marL="84667" marR="84667" marT="84667" marB="84667"/>
                </a:tc>
                <a:extLst>
                  <a:ext uri="{0D108BD9-81ED-4DB2-BD59-A6C34878D82A}">
                    <a16:rowId xmlns:a16="http://schemas.microsoft.com/office/drawing/2014/main" val="10007"/>
                  </a:ext>
                </a:extLst>
              </a:tr>
              <a:tr h="472800">
                <a:tc>
                  <a:txBody>
                    <a:bodyPr/>
                    <a:lstStyle/>
                    <a:p>
                      <a:pPr marL="0" lvl="0" indent="0" algn="l" rtl="0">
                        <a:spcBef>
                          <a:spcPts val="0"/>
                        </a:spcBef>
                        <a:spcAft>
                          <a:spcPts val="0"/>
                        </a:spcAft>
                        <a:buNone/>
                      </a:pPr>
                      <a:r>
                        <a:rPr lang="en" sz="1700" b="1"/>
                        <a:t>8</a:t>
                      </a:r>
                      <a:endParaRPr sz="1700" b="1"/>
                    </a:p>
                  </a:txBody>
                  <a:tcPr marL="84667" marR="84667" marT="84667" marB="84667"/>
                </a:tc>
                <a:tc>
                  <a:txBody>
                    <a:bodyPr/>
                    <a:lstStyle/>
                    <a:p>
                      <a:pPr marL="0" lvl="0" indent="0" algn="l" rtl="0">
                        <a:spcBef>
                          <a:spcPts val="0"/>
                        </a:spcBef>
                        <a:spcAft>
                          <a:spcPts val="0"/>
                        </a:spcAft>
                        <a:buNone/>
                      </a:pPr>
                      <a:r>
                        <a:rPr lang="en" sz="1700"/>
                        <a:t>writing classes</a:t>
                      </a:r>
                      <a:endParaRPr sz="1700"/>
                    </a:p>
                  </a:txBody>
                  <a:tcPr marL="84667" marR="84667" marT="84667" marB="84667"/>
                </a:tc>
                <a:tc>
                  <a:txBody>
                    <a:bodyPr/>
                    <a:lstStyle/>
                    <a:p>
                      <a:pPr marL="0" lvl="0" indent="0" algn="l" rtl="0">
                        <a:spcBef>
                          <a:spcPts val="0"/>
                        </a:spcBef>
                        <a:spcAft>
                          <a:spcPts val="0"/>
                        </a:spcAft>
                        <a:buNone/>
                      </a:pPr>
                      <a:r>
                        <a:rPr lang="en" sz="1700">
                          <a:solidFill>
                            <a:srgbClr val="0000FF"/>
                          </a:solidFill>
                        </a:rPr>
                        <a:t>Greenfoot (week 2)</a:t>
                      </a:r>
                      <a:endParaRPr sz="1700">
                        <a:solidFill>
                          <a:srgbClr val="0000FF"/>
                        </a:solidFill>
                      </a:endParaRPr>
                    </a:p>
                  </a:txBody>
                  <a:tcPr marL="84667" marR="84667" marT="84667" marB="84667"/>
                </a:tc>
                <a:tc>
                  <a:txBody>
                    <a:bodyPr/>
                    <a:lstStyle/>
                    <a:p>
                      <a:pPr marL="0" lvl="0" indent="0" algn="l" rtl="0">
                        <a:spcBef>
                          <a:spcPts val="0"/>
                        </a:spcBef>
                        <a:spcAft>
                          <a:spcPts val="0"/>
                        </a:spcAft>
                        <a:buNone/>
                      </a:pPr>
                      <a:r>
                        <a:rPr lang="en" sz="1700">
                          <a:solidFill>
                            <a:srgbClr val="0000FF"/>
                          </a:solidFill>
                        </a:rPr>
                        <a:t>Event driven programming</a:t>
                      </a:r>
                      <a:endParaRPr sz="1700">
                        <a:solidFill>
                          <a:srgbClr val="0000FF"/>
                        </a:solidFill>
                      </a:endParaRPr>
                    </a:p>
                  </a:txBody>
                  <a:tcPr marL="84667" marR="84667" marT="84667" marB="84667"/>
                </a:tc>
                <a:extLst>
                  <a:ext uri="{0D108BD9-81ED-4DB2-BD59-A6C34878D82A}">
                    <a16:rowId xmlns:a16="http://schemas.microsoft.com/office/drawing/2014/main" val="10008"/>
                  </a:ext>
                </a:extLst>
              </a:tr>
              <a:tr h="433633">
                <a:tc>
                  <a:txBody>
                    <a:bodyPr/>
                    <a:lstStyle/>
                    <a:p>
                      <a:pPr marL="0" lvl="0" indent="0" algn="l" rtl="0">
                        <a:spcBef>
                          <a:spcPts val="0"/>
                        </a:spcBef>
                        <a:spcAft>
                          <a:spcPts val="0"/>
                        </a:spcAft>
                        <a:buNone/>
                      </a:pPr>
                      <a:r>
                        <a:rPr lang="en" sz="1700" b="1"/>
                        <a:t>9</a:t>
                      </a:r>
                      <a:endParaRPr sz="1700" b="1"/>
                    </a:p>
                  </a:txBody>
                  <a:tcPr marL="84667" marR="84667" marT="84667" marB="84667"/>
                </a:tc>
                <a:tc>
                  <a:txBody>
                    <a:bodyPr/>
                    <a:lstStyle/>
                    <a:p>
                      <a:pPr marL="0" lvl="0" indent="0" algn="l" rtl="0">
                        <a:spcBef>
                          <a:spcPts val="0"/>
                        </a:spcBef>
                        <a:spcAft>
                          <a:spcPts val="0"/>
                        </a:spcAft>
                        <a:buNone/>
                      </a:pPr>
                      <a:r>
                        <a:rPr lang="en" sz="1700"/>
                        <a:t>Recursion</a:t>
                      </a:r>
                      <a:endParaRPr sz="1700"/>
                    </a:p>
                  </a:txBody>
                  <a:tcPr marL="84667" marR="84667" marT="84667" marB="84667"/>
                </a:tc>
                <a:tc>
                  <a:txBody>
                    <a:bodyPr/>
                    <a:lstStyle/>
                    <a:p>
                      <a:pPr marL="0" lvl="0" indent="0" algn="l" rtl="0">
                        <a:spcBef>
                          <a:spcPts val="0"/>
                        </a:spcBef>
                        <a:spcAft>
                          <a:spcPts val="0"/>
                        </a:spcAft>
                        <a:buNone/>
                      </a:pPr>
                      <a:r>
                        <a:rPr lang="en" sz="1700"/>
                        <a:t>Recursion</a:t>
                      </a:r>
                      <a:endParaRPr sz="1700"/>
                    </a:p>
                  </a:txBody>
                  <a:tcPr marL="84667" marR="84667" marT="84667" marB="84667"/>
                </a:tc>
                <a:tc>
                  <a:txBody>
                    <a:bodyPr/>
                    <a:lstStyle/>
                    <a:p>
                      <a:pPr marL="0" lvl="0" indent="0" algn="l" rtl="0">
                        <a:spcBef>
                          <a:spcPts val="0"/>
                        </a:spcBef>
                        <a:spcAft>
                          <a:spcPts val="0"/>
                        </a:spcAft>
                        <a:buNone/>
                      </a:pPr>
                      <a:endParaRPr sz="1700"/>
                    </a:p>
                  </a:txBody>
                  <a:tcPr marL="84667" marR="84667" marT="84667" marB="84667"/>
                </a:tc>
                <a:extLst>
                  <a:ext uri="{0D108BD9-81ED-4DB2-BD59-A6C34878D82A}">
                    <a16:rowId xmlns:a16="http://schemas.microsoft.com/office/drawing/2014/main" val="10009"/>
                  </a:ext>
                </a:extLst>
              </a:tr>
              <a:tr h="433633">
                <a:tc>
                  <a:txBody>
                    <a:bodyPr/>
                    <a:lstStyle/>
                    <a:p>
                      <a:pPr marL="0" lvl="0" indent="0" algn="l" rtl="0">
                        <a:spcBef>
                          <a:spcPts val="0"/>
                        </a:spcBef>
                        <a:spcAft>
                          <a:spcPts val="0"/>
                        </a:spcAft>
                        <a:buNone/>
                      </a:pPr>
                      <a:r>
                        <a:rPr lang="en" sz="1700" b="1"/>
                        <a:t>10</a:t>
                      </a:r>
                      <a:endParaRPr sz="1700" b="1"/>
                    </a:p>
                  </a:txBody>
                  <a:tcPr marL="84667" marR="84667" marT="84667" marB="84667"/>
                </a:tc>
                <a:tc>
                  <a:txBody>
                    <a:bodyPr/>
                    <a:lstStyle/>
                    <a:p>
                      <a:pPr marL="0" lvl="0" indent="0" algn="l" rtl="0">
                        <a:spcBef>
                          <a:spcPts val="0"/>
                        </a:spcBef>
                        <a:spcAft>
                          <a:spcPts val="0"/>
                        </a:spcAft>
                        <a:buNone/>
                      </a:pPr>
                      <a:r>
                        <a:rPr lang="en" sz="1700"/>
                        <a:t>wrap up, finals</a:t>
                      </a:r>
                      <a:endParaRPr sz="1700"/>
                    </a:p>
                  </a:txBody>
                  <a:tcPr marL="84667" marR="84667" marT="84667" marB="84667"/>
                </a:tc>
                <a:tc>
                  <a:txBody>
                    <a:bodyPr/>
                    <a:lstStyle/>
                    <a:p>
                      <a:pPr marL="0" lvl="0" indent="0" algn="l" rtl="0">
                        <a:spcBef>
                          <a:spcPts val="0"/>
                        </a:spcBef>
                        <a:spcAft>
                          <a:spcPts val="0"/>
                        </a:spcAft>
                        <a:buNone/>
                      </a:pPr>
                      <a:endParaRPr sz="1700"/>
                    </a:p>
                  </a:txBody>
                  <a:tcPr marL="84667" marR="84667" marT="84667" marB="84667"/>
                </a:tc>
                <a:tc>
                  <a:txBody>
                    <a:bodyPr/>
                    <a:lstStyle/>
                    <a:p>
                      <a:pPr marL="0" lvl="0" indent="0" algn="l" rtl="0">
                        <a:spcBef>
                          <a:spcPts val="0"/>
                        </a:spcBef>
                        <a:spcAft>
                          <a:spcPts val="0"/>
                        </a:spcAft>
                        <a:buNone/>
                      </a:pPr>
                      <a:endParaRPr sz="1700" dirty="0"/>
                    </a:p>
                  </a:txBody>
                  <a:tcPr marL="84667" marR="84667" marT="84667" marB="84667"/>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5069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1"/>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First Java coding assignment in week 2 uses Turtle Graphics, a reimplementation of Logo in Java</a:t>
            </a:r>
            <a:endParaRPr/>
          </a:p>
          <a:p>
            <a:pPr marL="0" indent="0">
              <a:buNone/>
            </a:pPr>
            <a:endParaRPr/>
          </a:p>
          <a:p>
            <a:pPr marL="0" indent="0">
              <a:buNone/>
            </a:pPr>
            <a:r>
              <a:rPr lang="en">
                <a:solidFill>
                  <a:schemeClr val="dk1"/>
                </a:solidFill>
              </a:rPr>
              <a:t>If you paste the assignment description into AI, it will generate Swing code</a:t>
            </a:r>
            <a:r>
              <a:rPr lang="en"/>
              <a:t>, not Turtle Graphics</a:t>
            </a:r>
            <a:endParaRPr/>
          </a:p>
          <a:p>
            <a:pPr marL="0" indent="0">
              <a:buNone/>
            </a:pPr>
            <a:endParaRPr/>
          </a:p>
          <a:p>
            <a:pPr marL="0" indent="0">
              <a:buClr>
                <a:schemeClr val="dk1"/>
              </a:buClr>
              <a:buSzPts val="1100"/>
              <a:buNone/>
            </a:pPr>
            <a:r>
              <a:rPr lang="en"/>
              <a:t>Can catch people right away, send to honor board, hopefully communicate to students that we care that they do things the right way</a:t>
            </a:r>
            <a:endParaRPr/>
          </a:p>
        </p:txBody>
      </p:sp>
      <p:sp>
        <p:nvSpPr>
          <p:cNvPr id="261" name="Google Shape;261;p4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dirty="0"/>
              <a:t>“AI honeypot”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EB88-E787-D499-B575-50738E268DD8}"/>
              </a:ext>
            </a:extLst>
          </p:cNvPr>
          <p:cNvSpPr>
            <a:spLocks noGrp="1"/>
          </p:cNvSpPr>
          <p:nvPr>
            <p:ph type="ctrTitle"/>
          </p:nvPr>
        </p:nvSpPr>
        <p:spPr/>
        <p:txBody>
          <a:bodyPr/>
          <a:lstStyle/>
          <a:p>
            <a:pPr algn="ctr"/>
            <a:r>
              <a:rPr lang="en-US" dirty="0" err="1"/>
              <a:t>Flagmaker</a:t>
            </a:r>
            <a:endParaRPr lang="en-US" dirty="0"/>
          </a:p>
        </p:txBody>
      </p:sp>
    </p:spTree>
    <p:extLst>
      <p:ext uri="{BB962C8B-B14F-4D97-AF65-F5344CB8AC3E}">
        <p14:creationId xmlns:p14="http://schemas.microsoft.com/office/powerpoint/2010/main" val="1932970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imple Light (dark fon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ch Computer 16x9">
  <a:themeElements>
    <a:clrScheme name="TechComputer">
      <a:dk1>
        <a:srgbClr val="000000"/>
      </a:dk1>
      <a:lt1>
        <a:srgbClr val="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293</TotalTime>
  <Words>1747</Words>
  <Application>Microsoft Macintosh PowerPoint</Application>
  <PresentationFormat>Widescreen</PresentationFormat>
  <Paragraphs>312</Paragraphs>
  <Slides>28</Slides>
  <Notes>15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28</vt:i4>
      </vt:variant>
    </vt:vector>
  </HeadingPairs>
  <TitlesOfParts>
    <vt:vector size="41" baseType="lpstr">
      <vt:lpstr>Aptos</vt:lpstr>
      <vt:lpstr>Aptos Display</vt:lpstr>
      <vt:lpstr>Arial</vt:lpstr>
      <vt:lpstr>Calibri</vt:lpstr>
      <vt:lpstr>Calibri Light</vt:lpstr>
      <vt:lpstr>Candara</vt:lpstr>
      <vt:lpstr>Consolas</vt:lpstr>
      <vt:lpstr>Courier New</vt:lpstr>
      <vt:lpstr>Times New Roman</vt:lpstr>
      <vt:lpstr>Office Theme</vt:lpstr>
      <vt:lpstr>Simple Light (dark font)</vt:lpstr>
      <vt:lpstr>1_Tech Computer 16x9</vt:lpstr>
      <vt:lpstr>1_Office Theme</vt:lpstr>
      <vt:lpstr>Resources for CS1 and CS2</vt:lpstr>
      <vt:lpstr>A traditional CS1 course</vt:lpstr>
      <vt:lpstr>CDER (Curriculum Development and Educational Resources)  </vt:lpstr>
      <vt:lpstr>Knox College CS-1 course structure</vt:lpstr>
      <vt:lpstr>Pedagogy: “flipped classroom” Instruction</vt:lpstr>
      <vt:lpstr>Peer Instruction: Clicker Questions</vt:lpstr>
      <vt:lpstr>Weekly schedule</vt:lpstr>
      <vt:lpstr>“AI honeypot”</vt:lpstr>
      <vt:lpstr>Flagmaker</vt:lpstr>
      <vt:lpstr>Draw a diagonal line</vt:lpstr>
      <vt:lpstr>Draw a diagonal line</vt:lpstr>
      <vt:lpstr>PowerPoint Presentation</vt:lpstr>
      <vt:lpstr>3D turtles in Minecraft (Jurdana Masuma Iqrah, Jaime Spacco, Michael Gerten, EduPar 2026)</vt:lpstr>
      <vt:lpstr>Greenfoot</vt:lpstr>
      <vt:lpstr>PowerPoint Presentation</vt:lpstr>
      <vt:lpstr>Code to move Hedgehog</vt:lpstr>
      <vt:lpstr>Status updates and display</vt:lpstr>
      <vt:lpstr>Collisions with pizza and balloons</vt:lpstr>
      <vt:lpstr>Win and lose conditions</vt:lpstr>
      <vt:lpstr>Entire balloon code</vt:lpstr>
      <vt:lpstr>Use in CS1</vt:lpstr>
      <vt:lpstr>Changes to CS2</vt:lpstr>
      <vt:lpstr>Sample design problem </vt:lpstr>
      <vt:lpstr>Labs</vt:lpstr>
      <vt:lpstr>Labs</vt:lpstr>
      <vt:lpstr>Fork-join</vt:lpstr>
      <vt:lpstr>Fork-join</vt:lpstr>
      <vt:lpstr>Beyond the code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Bunde</dc:creator>
  <cp:lastModifiedBy>David Bunde</cp:lastModifiedBy>
  <cp:revision>2</cp:revision>
  <cp:lastPrinted>2026-05-24T02:15:07Z</cp:lastPrinted>
  <dcterms:created xsi:type="dcterms:W3CDTF">2026-05-23T22:03:21Z</dcterms:created>
  <dcterms:modified xsi:type="dcterms:W3CDTF">2026-05-24T02:57:17Z</dcterms:modified>
</cp:coreProperties>
</file>